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hdphoto1.wdp" ContentType="image/vnd.ms-photo"/>
  <Override PartName="/ppt/media/image8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notesMaster" Target="notesMasters/notesMaster1.xml"/><Relationship Id="rId18" Type="http://schemas.openxmlformats.org/officeDocument/2006/relationships/slide" Target="slides/slide1.xml"/><Relationship Id="rId19" Type="http://schemas.openxmlformats.org/officeDocument/2006/relationships/slide" Target="slides/slide2.xml"/><Relationship Id="rId20" Type="http://schemas.openxmlformats.org/officeDocument/2006/relationships/slide" Target="slides/slide3.xml"/><Relationship Id="rId21" Type="http://schemas.openxmlformats.org/officeDocument/2006/relationships/slide" Target="slides/slide4.xml"/><Relationship Id="rId22" Type="http://schemas.openxmlformats.org/officeDocument/2006/relationships/slide" Target="slides/slide5.xml"/><Relationship Id="rId23" Type="http://schemas.openxmlformats.org/officeDocument/2006/relationships/slide" Target="slides/slide6.xml"/><Relationship Id="rId24" Type="http://schemas.openxmlformats.org/officeDocument/2006/relationships/slide" Target="slides/slide7.xml"/><Relationship Id="rId25" Type="http://schemas.openxmlformats.org/officeDocument/2006/relationships/slide" Target="slides/slide8.xml"/><Relationship Id="rId26" Type="http://schemas.openxmlformats.org/officeDocument/2006/relationships/slide" Target="slides/slide9.xml"/><Relationship Id="rId27" Type="http://schemas.openxmlformats.org/officeDocument/2006/relationships/slide" Target="slides/slide10.xml"/><Relationship Id="rId28" Type="http://schemas.openxmlformats.org/officeDocument/2006/relationships/slide" Target="slides/slide11.xml"/><Relationship Id="rId29" Type="http://schemas.openxmlformats.org/officeDocument/2006/relationships/slide" Target="slides/slide12.xml"/><Relationship Id="rId30" Type="http://schemas.openxmlformats.org/officeDocument/2006/relationships/slide" Target="slides/slide13.xml"/><Relationship Id="rId31" Type="http://schemas.openxmlformats.org/officeDocument/2006/relationships/slide" Target="slides/slide14.xml"/><Relationship Id="rId3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bad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6" name="PlaceHolder 4"/>
          <p:cNvSpPr>
            <a:spLocks noGrp="1"/>
          </p:cNvSpPr>
          <p:nvPr>
            <p:ph type="dt" idx="2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7" name="PlaceHolder 5"/>
          <p:cNvSpPr>
            <a:spLocks noGrp="1"/>
          </p:cNvSpPr>
          <p:nvPr>
            <p:ph type="ftr" idx="2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8" name="PlaceHolder 6"/>
          <p:cNvSpPr>
            <a:spLocks noGrp="1"/>
          </p:cNvSpPr>
          <p:nvPr>
            <p:ph type="sldNum" idx="2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F036EF3-E80D-440D-8A47-876F8115009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75E621-1529-4860-B6CA-1E4FF0165B4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6710CC-95B7-4945-81E3-071D0246151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01C8EE-A3B7-47A5-9EE0-AC6CF2877D7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BAB5A1-6812-45FD-A613-23D5A85AFEE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等线"/>
                <a:ea typeface="等线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1E025B-064A-4680-905E-7267772A7AC3}" type="slidenum">
              <a:rPr b="0" lang="en-US" sz="1200" spc="-1" strike="noStrike">
                <a:solidFill>
                  <a:srgbClr val="000000"/>
                </a:solidFill>
                <a:latin typeface="等线"/>
                <a:ea typeface="等线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A6D89D-F83F-4E92-AA7F-20F594A18B3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5681E1-3B31-4466-AB46-60401170ED35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6B264D-AE93-45E0-84F9-6C27AD4FA2B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E6DBABF-CC3A-4125-80AA-284448F17EFE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7948767-3150-4256-B8A9-8BAF1647536D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3CAC14B-CD7B-46C0-B692-169508515DAF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A128FD3-3D6A-4121-9015-219F81D4E75F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39FAA5-CDFB-420F-9659-2A988B84DFCE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3FB1B40-3E34-47D0-A5E0-AEDC9A5B91D7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39CB93-74BC-447B-A214-076355EA071D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E0DB8C6-E578-43FF-AF8E-71155A17A73F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BA6685B-646D-4B47-AD92-DDC32F81E1EA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DD8B90A-CF9F-4F13-B2A5-98419D11E8C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2C310DD-052F-4A3C-BEDF-9108CE7E3A00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25E3105-E512-4D13-B5F0-545537DFC24E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08545F5-5695-4439-818C-4EC85FAA3674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B64B2CD-6F4F-4FA5-A569-418D2159D1E4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E047FFF-7932-4BE8-B432-CDAAD489E0EC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1723865-BBA2-42C6-A226-BFB4F3647955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A5BA1B-026D-4953-9D39-127D15CD8D77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3F6F58A-2D55-4F4E-8871-613D95802EA4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360640E-3793-45D1-AF7C-42D2C2AAA27C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3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512DBF3-75A9-4D8C-AE5C-DA6E05277AC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8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49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0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AC07E26-B233-4B69-AE9B-DC047C4ED488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F5CF35D-1DE4-4D31-B911-3C5A600B46BF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103681A-BFB0-4FAD-8CA1-1B378CD13FAC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A64039B-CD65-424E-ADA4-7014EA639005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B7CC3FD-A335-40D5-B00B-D43116CF32AB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F249530-446D-43FF-8884-A98E124DEBEB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5A31234-5039-453F-9078-913EE99FA111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F346863-E5E7-4820-9305-6640EAD88B5A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4D1479-C8AA-4798-9C12-208AD23F497F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8D8A976-0154-49A2-A230-3DB7382D7BD2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F8345B-82DF-4CF7-9307-6406282A2356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AD34F1C-4373-4F97-ADFB-94D959FAD174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8061BCC-26EE-4DEC-84B1-3D717E2AC3CE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12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13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53137EBB-9DC1-439F-973A-C410EC47B910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BC006C8-F325-43E7-A1D9-42775E4A11CE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15B8237-DB11-4723-BC48-6569610E7796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3CC6DF1-8FBD-4308-AB2B-195BDE9EE68C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BA1A286-0ABC-4331-925B-AC88AF4768A3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53155CF-5390-4F20-9732-452ED51999B6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75DA3C3-B43A-414B-95EC-44041B6DDCE3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54FE95F-95FF-48CC-A9AE-0829BF61D8E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7BA168A-1CA5-44A5-882D-F1304FCA05BF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37B56E9-D9C2-41CF-B422-40E76FC042C9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E945E26-9706-47B5-B793-C74B68B267DF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5A4D404-40CA-40A1-964C-CF78473B1AE9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5C64F36-9F67-40FC-8E96-7E7D91DD5DB5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68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69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0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1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7AE9632-D496-425A-8094-D4445CAC2633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E349AC7-A6CB-42C0-A6B3-BA5B6B962D9E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C996D36-9C4B-4546-9AD1-B650539BCA25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AB80321-3602-4899-81CC-613231B0A9CE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7530B4B-D29B-4261-9608-02773B49E56D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26F33B8-A1F0-4B8E-A590-2568F8DDD93E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79A7C5-0FEB-4BEB-AD20-8144478BFF19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D3B67D7-6FDB-4C61-BC6A-2920950B792E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0D8DFEF-5D78-41CC-B9AD-F34ACF9B1CD1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AF06474-EAEE-4345-B170-54FD3B633B16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C4919D7-F566-4E81-9BC5-F23CD6CA6758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21D1A1A-F778-457A-957F-3CF3609A4CC9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3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3776730-2969-4C27-9E3A-9E085E0E0ACB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7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8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19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20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5265C3F-66B6-4505-9EC2-CA38C85846DB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AB8A47D5-A456-4669-8E19-D6CB1757CFBF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2FCB836A-AFA0-4181-A11D-78531AC66123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E015EF56-6AC9-4713-B9BC-3B556FB6E17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59F26E-52DD-4124-B8B9-392D37496728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FD098E9D-C9C2-4D12-B2A4-746A19A5D6B5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4FBB4E5-3844-4ABE-BFE3-BE4613E5E0A2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2FFDBC9B-73FB-4B9C-A683-0B1E14A5B8B8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86E33965-3D29-4B98-BF80-5DD31B7B0B2D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69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75D38B3F-3ECB-41BA-A41B-5469A35C63E4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7705EDCF-A487-4131-B49F-780EB73322BA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26E36C1D-A335-4409-858F-452BE20F7275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1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2C645876-02E8-4E6C-8FDD-732E378F226F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6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7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88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876049F7-67AF-497C-BCBA-1A94EFFD2961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A65D10-8F72-4D6C-953E-AD0D18A2614A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19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35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5C79C1-B7C3-4B76-9FBC-47F8E69C1589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40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41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42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BC85AE-BB15-4280-B72E-AB0E2352844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E257E1-8628-4D85-9103-E0A2168D913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105CDB-DD89-4CA0-B206-801BF3BB30F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A4B43A-68F5-4C63-8C91-F63B63A86D0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7F639B-13C6-44EE-96B6-387C34D798E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FDAB18-D1C4-4A6B-847E-70AE044D15E6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B6716D5-A517-4275-B752-536BF1BDB03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ADA8FE9-4ADE-42B3-9BDF-4152DA1F239F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6A862B4-CBDE-4807-9773-651A0AF42D9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73E2EFD-E786-4147-BB87-51772C131ED3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4CAFB0F-F372-4AF2-9A97-13A18065800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93EC1B3-E4EE-4BE7-8428-A8B72509F54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30F7C0A-1D01-478C-8E21-25C3D03801D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DF1E421-FA1E-4B86-9C7F-F519D6ACF00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FD548A3-9D4F-402B-B076-EB2F4FF0997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E1EE5B5-8DBA-4443-93BF-FB26F8654FD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7DB887E-64EB-41CE-9D1B-7D76751A7D3D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35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2B61114-0AE2-44FB-AF19-4A8B849669D1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8386AF-C671-4FCE-8A23-C527B898B717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30036B-245F-48B6-92EE-F792F495DE18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2DCF6A-1BE4-43CA-8112-688BD38171D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F09BFD-0FA1-4F76-AC2F-95E4DDDFFD05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81F73E-9F26-40C6-8C93-3E6F927604E0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F72D04-2890-447E-9130-276924AC76FF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A1D549-0FE0-40BC-8EDF-17CF74CD256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4B1AC0-6CB6-458B-80A7-988C07D90716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F087A7-7B85-4E88-8982-8FDD5DE9C0A2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4011B9-C3C4-4103-A25B-F8F78D1A7083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DD0B18-B6C0-4DAC-915E-62530DAC8DB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E4EF23-4BB4-42FE-A1CB-2B0EE73F8A7B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B1310A9-109A-4F08-BD9B-59EFF2580AE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3FBFD63-399C-4278-B5D9-A4F128F93DE1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DA7E73C-5DB5-4F69-B185-AF7FCC0620DA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31253DE-A076-4058-B791-9F07353BDB3C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0D1BFCE-9034-4593-B13C-955177ABAA07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8CB8E5D-B140-451D-AB08-461574CDE534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42C2414-CE24-4E91-8734-49AB2D22F736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E875E44-32B3-4E7D-9681-9BFDB11D125E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BB976B6-6299-4186-8DD5-90CD89C9D801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48037EA-8E8C-4415-BAF2-BAFD5098C2DD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C42E429-2E29-4EF9-A102-86CA9C0E9AB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8B1668A-DF2D-46EF-A205-D6F1C997FF58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85496F1-8161-4C8C-B371-11112992A696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F34169-9DA0-4520-BFAD-8FD1A021FC4E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3755DC-1C73-42C1-96EA-416C643E71D9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3AC0F7-F821-4378-A663-4EBB59F94A9B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079E27A-4CF6-4B01-97CD-5B4379018A86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100BB7D-9A3B-4DCC-8FFB-C055684ECB8B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52DB0CA-7478-4272-A39B-886E55490AD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527777-5918-44A3-A578-B3F7C4580C1B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38CB2E2-D3C7-474B-A2F7-CB8E71A3F9BE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995A9DE-6602-4AB9-8783-F0C6CF9052C3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735A95C-A492-49D1-91A3-0D78ACAA438F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E48862-C637-4D09-B6D7-70A59BEDC3D5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050C244-BB82-4FC5-83F4-DDD2D6D74408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46A4CB8-93E3-412F-8C7F-2A3C9F4BF307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E443B02-52BD-44BA-ADA0-94D2C6253CCC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8CD6A26-AC73-41C6-8153-D5EB948BB561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6F2369F-6209-42EE-973B-9CF77E7A676B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2A2CE68A-1E68-4389-AE7C-4F8B67F3A36C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275A4A1-7CAE-48BF-A8EE-06C3316D9ED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3CBE4C8-D963-494D-9290-6E67449B804C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145935B-AF38-4949-84A2-1824C395D667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D67D85D-DD9D-45E6-A5A3-DCACD2DD3E8C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3BFDB6-676B-461E-8CAA-751FD9A2AB61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910E48C-DF04-4437-B11D-E9B9788F2EBF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ubTitle"/>
          </p:nvPr>
        </p:nvSpPr>
        <p:spPr>
          <a:xfrm>
            <a:off x="502560" y="707040"/>
            <a:ext cx="3993840" cy="1055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5271480" y="1245240"/>
            <a:ext cx="516240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7916760" y="102528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/>
          </p:nvPr>
        </p:nvSpPr>
        <p:spPr>
          <a:xfrm>
            <a:off x="527148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/>
          </p:nvPr>
        </p:nvSpPr>
        <p:spPr>
          <a:xfrm>
            <a:off x="7916760" y="1245240"/>
            <a:ext cx="25189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4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701712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8762760" y="102528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53" name="PlaceHolder 5"/>
          <p:cNvSpPr>
            <a:spLocks noGrp="1"/>
          </p:cNvSpPr>
          <p:nvPr>
            <p:ph/>
          </p:nvPr>
        </p:nvSpPr>
        <p:spPr>
          <a:xfrm>
            <a:off x="527148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54" name="PlaceHolder 6"/>
          <p:cNvSpPr>
            <a:spLocks noGrp="1"/>
          </p:cNvSpPr>
          <p:nvPr>
            <p:ph/>
          </p:nvPr>
        </p:nvSpPr>
        <p:spPr>
          <a:xfrm>
            <a:off x="701712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55" name="PlaceHolder 7"/>
          <p:cNvSpPr>
            <a:spLocks noGrp="1"/>
          </p:cNvSpPr>
          <p:nvPr>
            <p:ph/>
          </p:nvPr>
        </p:nvSpPr>
        <p:spPr>
          <a:xfrm>
            <a:off x="8762760" y="1245240"/>
            <a:ext cx="1662120" cy="20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3000"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ABF3A32-E6AA-4E6C-B813-94E1273B7B75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5271480" y="1007640"/>
            <a:ext cx="5162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2154B25-FA98-456D-A074-FA4707900C47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508D6FA-355B-48A5-A4BB-023D0A28B051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484640" y="1986840"/>
            <a:ext cx="5257440" cy="205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" name="Straight Connector 2"/>
          <p:cNvSpPr/>
          <p:nvPr/>
        </p:nvSpPr>
        <p:spPr>
          <a:xfrm>
            <a:off x="1508760" y="4172040"/>
            <a:ext cx="360" cy="760320"/>
          </a:xfrm>
          <a:prstGeom prst="line">
            <a:avLst/>
          </a:prstGeom>
          <a:ln w="19050">
            <a:solidFill>
              <a:srgbClr val="d844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601280" y="4172040"/>
            <a:ext cx="1570320" cy="75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742440" y="821880"/>
            <a:ext cx="4405320" cy="506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icon to add picture≈≈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Freeform: Shape 11"/>
          <p:cNvSpPr/>
          <p:nvPr/>
        </p:nvSpPr>
        <p:spPr>
          <a:xfrm>
            <a:off x="7441200" y="5568840"/>
            <a:ext cx="829440" cy="948960"/>
          </a:xfrm>
          <a:custGeom>
            <a:avLst/>
            <a:gdLst/>
            <a:ahLst/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1114920" y="2560320"/>
            <a:ext cx="2367720" cy="210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1213920" y="476424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1213920" y="529524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 type="body"/>
          </p:nvPr>
        </p:nvSpPr>
        <p:spPr>
          <a:xfrm>
            <a:off x="3623400" y="1840680"/>
            <a:ext cx="2367720" cy="210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5" name="PlaceHolder 6"/>
          <p:cNvSpPr>
            <a:spLocks noGrp="1"/>
          </p:cNvSpPr>
          <p:nvPr>
            <p:ph type="body"/>
          </p:nvPr>
        </p:nvSpPr>
        <p:spPr>
          <a:xfrm>
            <a:off x="3720600" y="40456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6" name="PlaceHolder 7"/>
          <p:cNvSpPr>
            <a:spLocks noGrp="1"/>
          </p:cNvSpPr>
          <p:nvPr>
            <p:ph type="body"/>
          </p:nvPr>
        </p:nvSpPr>
        <p:spPr>
          <a:xfrm>
            <a:off x="3720600" y="45766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7" name="PlaceHolder 8"/>
          <p:cNvSpPr>
            <a:spLocks noGrp="1"/>
          </p:cNvSpPr>
          <p:nvPr>
            <p:ph type="body"/>
          </p:nvPr>
        </p:nvSpPr>
        <p:spPr>
          <a:xfrm>
            <a:off x="6113520" y="2560320"/>
            <a:ext cx="2367720" cy="210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8" name="PlaceHolder 9"/>
          <p:cNvSpPr>
            <a:spLocks noGrp="1"/>
          </p:cNvSpPr>
          <p:nvPr>
            <p:ph type="body"/>
          </p:nvPr>
        </p:nvSpPr>
        <p:spPr>
          <a:xfrm>
            <a:off x="6218640" y="476424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09" name="PlaceHolder 10"/>
          <p:cNvSpPr>
            <a:spLocks noGrp="1"/>
          </p:cNvSpPr>
          <p:nvPr>
            <p:ph type="body"/>
          </p:nvPr>
        </p:nvSpPr>
        <p:spPr>
          <a:xfrm>
            <a:off x="6218640" y="529524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10" name="PlaceHolder 11"/>
          <p:cNvSpPr>
            <a:spLocks noGrp="1"/>
          </p:cNvSpPr>
          <p:nvPr>
            <p:ph type="body"/>
          </p:nvPr>
        </p:nvSpPr>
        <p:spPr>
          <a:xfrm>
            <a:off x="8500320" y="1836360"/>
            <a:ext cx="2367720" cy="210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11" name="PlaceHolder 12"/>
          <p:cNvSpPr>
            <a:spLocks noGrp="1"/>
          </p:cNvSpPr>
          <p:nvPr>
            <p:ph type="body"/>
          </p:nvPr>
        </p:nvSpPr>
        <p:spPr>
          <a:xfrm>
            <a:off x="8635320" y="40456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12" name="PlaceHolder 13"/>
          <p:cNvSpPr>
            <a:spLocks noGrp="1"/>
          </p:cNvSpPr>
          <p:nvPr>
            <p:ph type="body"/>
          </p:nvPr>
        </p:nvSpPr>
        <p:spPr>
          <a:xfrm>
            <a:off x="8635320" y="45766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13" name="PlaceHolder 14"/>
          <p:cNvSpPr>
            <a:spLocks noGrp="1"/>
          </p:cNvSpPr>
          <p:nvPr>
            <p:ph type="ftr" idx="13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14" name="PlaceHolder 15"/>
          <p:cNvSpPr>
            <a:spLocks noGrp="1"/>
          </p:cNvSpPr>
          <p:nvPr>
            <p:ph type="sldNum" idx="14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A37E4E8D-856A-4393-98D7-F1C7C36ABBC7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9400" y="2367360"/>
            <a:ext cx="3909600" cy="362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269960" y="43632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5520240" y="522360"/>
            <a:ext cx="2289600" cy="626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5520240" y="1166040"/>
            <a:ext cx="228960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5" name="PlaceHolder 5"/>
          <p:cNvSpPr>
            <a:spLocks noGrp="1"/>
          </p:cNvSpPr>
          <p:nvPr>
            <p:ph type="body"/>
          </p:nvPr>
        </p:nvSpPr>
        <p:spPr>
          <a:xfrm>
            <a:off x="8060040" y="43632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6" name="PlaceHolder 6"/>
          <p:cNvSpPr>
            <a:spLocks noGrp="1"/>
          </p:cNvSpPr>
          <p:nvPr>
            <p:ph type="body"/>
          </p:nvPr>
        </p:nvSpPr>
        <p:spPr>
          <a:xfrm>
            <a:off x="9309960" y="64260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7" name="PlaceHolder 7"/>
          <p:cNvSpPr>
            <a:spLocks noGrp="1"/>
          </p:cNvSpPr>
          <p:nvPr>
            <p:ph type="body"/>
          </p:nvPr>
        </p:nvSpPr>
        <p:spPr>
          <a:xfrm>
            <a:off x="9309960" y="116604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8" name="PlaceHolder 8"/>
          <p:cNvSpPr>
            <a:spLocks noGrp="1"/>
          </p:cNvSpPr>
          <p:nvPr>
            <p:ph type="body"/>
          </p:nvPr>
        </p:nvSpPr>
        <p:spPr>
          <a:xfrm>
            <a:off x="4269960" y="200412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59" name="PlaceHolder 9"/>
          <p:cNvSpPr>
            <a:spLocks noGrp="1"/>
          </p:cNvSpPr>
          <p:nvPr>
            <p:ph type="body"/>
          </p:nvPr>
        </p:nvSpPr>
        <p:spPr>
          <a:xfrm>
            <a:off x="5520240" y="2105280"/>
            <a:ext cx="2192760" cy="617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0" name="PlaceHolder 10"/>
          <p:cNvSpPr>
            <a:spLocks noGrp="1"/>
          </p:cNvSpPr>
          <p:nvPr>
            <p:ph type="body"/>
          </p:nvPr>
        </p:nvSpPr>
        <p:spPr>
          <a:xfrm>
            <a:off x="5520240" y="2739600"/>
            <a:ext cx="219276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1" name="PlaceHolder 11"/>
          <p:cNvSpPr>
            <a:spLocks noGrp="1"/>
          </p:cNvSpPr>
          <p:nvPr>
            <p:ph type="body"/>
          </p:nvPr>
        </p:nvSpPr>
        <p:spPr>
          <a:xfrm>
            <a:off x="8060040" y="200412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2" name="PlaceHolder 12"/>
          <p:cNvSpPr>
            <a:spLocks noGrp="1"/>
          </p:cNvSpPr>
          <p:nvPr>
            <p:ph type="body"/>
          </p:nvPr>
        </p:nvSpPr>
        <p:spPr>
          <a:xfrm>
            <a:off x="9309960" y="2032200"/>
            <a:ext cx="2097720" cy="70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3" name="PlaceHolder 13"/>
          <p:cNvSpPr>
            <a:spLocks noGrp="1"/>
          </p:cNvSpPr>
          <p:nvPr>
            <p:ph type="body"/>
          </p:nvPr>
        </p:nvSpPr>
        <p:spPr>
          <a:xfrm>
            <a:off x="9309960" y="274644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4" name="PlaceHolder 14"/>
          <p:cNvSpPr>
            <a:spLocks noGrp="1"/>
          </p:cNvSpPr>
          <p:nvPr>
            <p:ph type="body"/>
          </p:nvPr>
        </p:nvSpPr>
        <p:spPr>
          <a:xfrm>
            <a:off x="4269960" y="357192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5" name="PlaceHolder 15"/>
          <p:cNvSpPr>
            <a:spLocks noGrp="1"/>
          </p:cNvSpPr>
          <p:nvPr>
            <p:ph type="body"/>
          </p:nvPr>
        </p:nvSpPr>
        <p:spPr>
          <a:xfrm>
            <a:off x="5520240" y="37756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6" name="PlaceHolder 16"/>
          <p:cNvSpPr>
            <a:spLocks noGrp="1"/>
          </p:cNvSpPr>
          <p:nvPr>
            <p:ph type="body"/>
          </p:nvPr>
        </p:nvSpPr>
        <p:spPr>
          <a:xfrm>
            <a:off x="5520240" y="43120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7" name="PlaceHolder 17"/>
          <p:cNvSpPr>
            <a:spLocks noGrp="1"/>
          </p:cNvSpPr>
          <p:nvPr>
            <p:ph type="body"/>
          </p:nvPr>
        </p:nvSpPr>
        <p:spPr>
          <a:xfrm>
            <a:off x="8060040" y="357192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8" name="PlaceHolder 18"/>
          <p:cNvSpPr>
            <a:spLocks noGrp="1"/>
          </p:cNvSpPr>
          <p:nvPr>
            <p:ph type="body"/>
          </p:nvPr>
        </p:nvSpPr>
        <p:spPr>
          <a:xfrm>
            <a:off x="9309960" y="37756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69" name="PlaceHolder 19"/>
          <p:cNvSpPr>
            <a:spLocks noGrp="1"/>
          </p:cNvSpPr>
          <p:nvPr>
            <p:ph type="body"/>
          </p:nvPr>
        </p:nvSpPr>
        <p:spPr>
          <a:xfrm>
            <a:off x="9309960" y="43120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0" name="PlaceHolder 20"/>
          <p:cNvSpPr>
            <a:spLocks noGrp="1"/>
          </p:cNvSpPr>
          <p:nvPr>
            <p:ph type="body"/>
          </p:nvPr>
        </p:nvSpPr>
        <p:spPr>
          <a:xfrm>
            <a:off x="4269960" y="515376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1" name="PlaceHolder 21"/>
          <p:cNvSpPr>
            <a:spLocks noGrp="1"/>
          </p:cNvSpPr>
          <p:nvPr>
            <p:ph type="body"/>
          </p:nvPr>
        </p:nvSpPr>
        <p:spPr>
          <a:xfrm>
            <a:off x="5520240" y="536940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2" name="PlaceHolder 22"/>
          <p:cNvSpPr>
            <a:spLocks noGrp="1"/>
          </p:cNvSpPr>
          <p:nvPr>
            <p:ph type="body"/>
          </p:nvPr>
        </p:nvSpPr>
        <p:spPr>
          <a:xfrm>
            <a:off x="5520240" y="59014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3" name="PlaceHolder 23"/>
          <p:cNvSpPr>
            <a:spLocks noGrp="1"/>
          </p:cNvSpPr>
          <p:nvPr>
            <p:ph type="body"/>
          </p:nvPr>
        </p:nvSpPr>
        <p:spPr>
          <a:xfrm>
            <a:off x="8060040" y="5153760"/>
            <a:ext cx="1172880" cy="135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4" name="PlaceHolder 24"/>
          <p:cNvSpPr>
            <a:spLocks noGrp="1"/>
          </p:cNvSpPr>
          <p:nvPr>
            <p:ph type="body"/>
          </p:nvPr>
        </p:nvSpPr>
        <p:spPr>
          <a:xfrm>
            <a:off x="9313560" y="536940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5" name="PlaceHolder 25"/>
          <p:cNvSpPr>
            <a:spLocks noGrp="1"/>
          </p:cNvSpPr>
          <p:nvPr>
            <p:ph type="body"/>
          </p:nvPr>
        </p:nvSpPr>
        <p:spPr>
          <a:xfrm>
            <a:off x="9309960" y="5901480"/>
            <a:ext cx="209772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76" name="PlaceHolder 26"/>
          <p:cNvSpPr>
            <a:spLocks noGrp="1"/>
          </p:cNvSpPr>
          <p:nvPr>
            <p:ph type="ftr" idx="15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77" name="PlaceHolder 27"/>
          <p:cNvSpPr>
            <a:spLocks noGrp="1"/>
          </p:cNvSpPr>
          <p:nvPr>
            <p:ph type="sldNum" idx="16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9D7B2029-3310-4B88-A6A4-1DE340E98ED8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Freeform: Shape 6"/>
          <p:cNvSpPr/>
          <p:nvPr/>
        </p:nvSpPr>
        <p:spPr>
          <a:xfrm>
            <a:off x="2121480" y="2070720"/>
            <a:ext cx="1582560" cy="18410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Freeform: Shape 7"/>
          <p:cNvSpPr/>
          <p:nvPr/>
        </p:nvSpPr>
        <p:spPr>
          <a:xfrm>
            <a:off x="4174920" y="2073600"/>
            <a:ext cx="1582560" cy="18410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Freeform: Shape 8"/>
          <p:cNvSpPr/>
          <p:nvPr/>
        </p:nvSpPr>
        <p:spPr>
          <a:xfrm>
            <a:off x="6308280" y="2064600"/>
            <a:ext cx="1582560" cy="18410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Freeform: Shape 9"/>
          <p:cNvSpPr/>
          <p:nvPr/>
        </p:nvSpPr>
        <p:spPr>
          <a:xfrm>
            <a:off x="8407080" y="2068920"/>
            <a:ext cx="1582560" cy="18410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821880" y="4416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912600" y="5007600"/>
            <a:ext cx="1691280" cy="81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2888280" y="4416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1" name="PlaceHolder 4"/>
          <p:cNvSpPr>
            <a:spLocks noGrp="1"/>
          </p:cNvSpPr>
          <p:nvPr>
            <p:ph type="body"/>
          </p:nvPr>
        </p:nvSpPr>
        <p:spPr>
          <a:xfrm>
            <a:off x="2979000" y="5007600"/>
            <a:ext cx="1691280" cy="81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2" name="PlaceHolder 5"/>
          <p:cNvSpPr>
            <a:spLocks noGrp="1"/>
          </p:cNvSpPr>
          <p:nvPr>
            <p:ph type="body"/>
          </p:nvPr>
        </p:nvSpPr>
        <p:spPr>
          <a:xfrm>
            <a:off x="5073840" y="4416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3" name="PlaceHolder 6"/>
          <p:cNvSpPr>
            <a:spLocks noGrp="1"/>
          </p:cNvSpPr>
          <p:nvPr>
            <p:ph type="body"/>
          </p:nvPr>
        </p:nvSpPr>
        <p:spPr>
          <a:xfrm>
            <a:off x="5164920" y="5007600"/>
            <a:ext cx="1691280" cy="81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4" name="PlaceHolder 7"/>
          <p:cNvSpPr>
            <a:spLocks noGrp="1"/>
          </p:cNvSpPr>
          <p:nvPr>
            <p:ph type="body"/>
          </p:nvPr>
        </p:nvSpPr>
        <p:spPr>
          <a:xfrm>
            <a:off x="7259400" y="4416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5" name="PlaceHolder 8"/>
          <p:cNvSpPr>
            <a:spLocks noGrp="1"/>
          </p:cNvSpPr>
          <p:nvPr>
            <p:ph type="body"/>
          </p:nvPr>
        </p:nvSpPr>
        <p:spPr>
          <a:xfrm>
            <a:off x="7350480" y="5007600"/>
            <a:ext cx="1691280" cy="81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6" name="PlaceHolder 9"/>
          <p:cNvSpPr>
            <a:spLocks noGrp="1"/>
          </p:cNvSpPr>
          <p:nvPr>
            <p:ph type="body"/>
          </p:nvPr>
        </p:nvSpPr>
        <p:spPr>
          <a:xfrm>
            <a:off x="9444960" y="4416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7" name="PlaceHolder 10"/>
          <p:cNvSpPr>
            <a:spLocks noGrp="1"/>
          </p:cNvSpPr>
          <p:nvPr>
            <p:ph type="body"/>
          </p:nvPr>
        </p:nvSpPr>
        <p:spPr>
          <a:xfrm>
            <a:off x="9536040" y="5007600"/>
            <a:ext cx="1691280" cy="81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8" name="PlaceHolder 11"/>
          <p:cNvSpPr>
            <a:spLocks noGrp="1"/>
          </p:cNvSpPr>
          <p:nvPr>
            <p:ph type="body"/>
          </p:nvPr>
        </p:nvSpPr>
        <p:spPr>
          <a:xfrm>
            <a:off x="983160" y="2073600"/>
            <a:ext cx="1620720" cy="18410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9" name="PlaceHolder 12"/>
          <p:cNvSpPr>
            <a:spLocks noGrp="1"/>
          </p:cNvSpPr>
          <p:nvPr>
            <p:ph type="body"/>
          </p:nvPr>
        </p:nvSpPr>
        <p:spPr>
          <a:xfrm>
            <a:off x="3109320" y="2073600"/>
            <a:ext cx="1620720" cy="18410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30" name="PlaceHolder 13"/>
          <p:cNvSpPr>
            <a:spLocks noGrp="1"/>
          </p:cNvSpPr>
          <p:nvPr>
            <p:ph type="body"/>
          </p:nvPr>
        </p:nvSpPr>
        <p:spPr>
          <a:xfrm>
            <a:off x="5235480" y="2073600"/>
            <a:ext cx="1620720" cy="18410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31" name="PlaceHolder 14"/>
          <p:cNvSpPr>
            <a:spLocks noGrp="1"/>
          </p:cNvSpPr>
          <p:nvPr>
            <p:ph type="body"/>
          </p:nvPr>
        </p:nvSpPr>
        <p:spPr>
          <a:xfrm>
            <a:off x="7361640" y="2073600"/>
            <a:ext cx="1620720" cy="18410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32" name="PlaceHolder 15"/>
          <p:cNvSpPr>
            <a:spLocks noGrp="1"/>
          </p:cNvSpPr>
          <p:nvPr>
            <p:ph type="body"/>
          </p:nvPr>
        </p:nvSpPr>
        <p:spPr>
          <a:xfrm>
            <a:off x="9487440" y="2073600"/>
            <a:ext cx="1620720" cy="184104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33" name="PlaceHolder 16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34" name="PlaceHolder 17"/>
          <p:cNvSpPr>
            <a:spLocks noGrp="1"/>
          </p:cNvSpPr>
          <p:nvPr>
            <p:ph type="ftr" idx="17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35" name="PlaceHolder 18"/>
          <p:cNvSpPr>
            <a:spLocks noGrp="1"/>
          </p:cNvSpPr>
          <p:nvPr>
            <p:ph type="sldNum" idx="18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04EAA4F-7521-4BCE-A8B9-8D65F4AAE19A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body"/>
          </p:nvPr>
        </p:nvSpPr>
        <p:spPr>
          <a:xfrm>
            <a:off x="838080" y="2929680"/>
            <a:ext cx="1865160" cy="246384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tIns="2196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3000240" y="2929680"/>
            <a:ext cx="1866960" cy="247140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tIns="2196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5164200" y="2929680"/>
            <a:ext cx="1865160" cy="246384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tIns="2196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7326360" y="2929680"/>
            <a:ext cx="1865160" cy="246384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tIns="2196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6" name="PlaceHolder 5"/>
          <p:cNvSpPr>
            <a:spLocks noGrp="1"/>
          </p:cNvSpPr>
          <p:nvPr>
            <p:ph type="body"/>
          </p:nvPr>
        </p:nvSpPr>
        <p:spPr>
          <a:xfrm>
            <a:off x="9488520" y="2929680"/>
            <a:ext cx="1865160" cy="246384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tIns="2196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7" name="PlaceHolder 6"/>
          <p:cNvSpPr>
            <a:spLocks noGrp="1"/>
          </p:cNvSpPr>
          <p:nvPr>
            <p:ph type="body"/>
          </p:nvPr>
        </p:nvSpPr>
        <p:spPr>
          <a:xfrm>
            <a:off x="838080" y="2067120"/>
            <a:ext cx="1865160" cy="86580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 to edit Master title 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78" name="PlaceHolder 7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579" name="PlaceHolder 8"/>
          <p:cNvSpPr>
            <a:spLocks noGrp="1"/>
          </p:cNvSpPr>
          <p:nvPr>
            <p:ph type="body"/>
          </p:nvPr>
        </p:nvSpPr>
        <p:spPr>
          <a:xfrm>
            <a:off x="3000600" y="2067120"/>
            <a:ext cx="1865160" cy="86580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 to edit Master title 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80" name="PlaceHolder 9"/>
          <p:cNvSpPr>
            <a:spLocks noGrp="1"/>
          </p:cNvSpPr>
          <p:nvPr>
            <p:ph type="body"/>
          </p:nvPr>
        </p:nvSpPr>
        <p:spPr>
          <a:xfrm>
            <a:off x="5163480" y="2067120"/>
            <a:ext cx="1865160" cy="86580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 to edit Master title 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81" name="PlaceHolder 10"/>
          <p:cNvSpPr>
            <a:spLocks noGrp="1"/>
          </p:cNvSpPr>
          <p:nvPr>
            <p:ph type="body"/>
          </p:nvPr>
        </p:nvSpPr>
        <p:spPr>
          <a:xfrm>
            <a:off x="7326000" y="2067120"/>
            <a:ext cx="1865160" cy="86580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 to edit Master title 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82" name="PlaceHolder 11"/>
          <p:cNvSpPr>
            <a:spLocks noGrp="1"/>
          </p:cNvSpPr>
          <p:nvPr>
            <p:ph type="body"/>
          </p:nvPr>
        </p:nvSpPr>
        <p:spPr>
          <a:xfrm>
            <a:off x="9488520" y="2067120"/>
            <a:ext cx="1865160" cy="865800"/>
          </a:xfrm>
          <a:prstGeom prst="rect">
            <a:avLst/>
          </a:prstGeom>
          <a:noFill/>
          <a:ln w="19080">
            <a:solidFill>
              <a:srgbClr val="dcd3cc"/>
            </a:solidFill>
            <a:round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 to edit Master title 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83" name="PlaceHolder 12"/>
          <p:cNvSpPr>
            <a:spLocks noGrp="1"/>
          </p:cNvSpPr>
          <p:nvPr>
            <p:ph type="ftr" idx="19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84" name="PlaceHolder 13"/>
          <p:cNvSpPr>
            <a:spLocks noGrp="1"/>
          </p:cNvSpPr>
          <p:nvPr>
            <p:ph type="sldNum" idx="20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CAC81A9-8DB2-427F-A63A-9D564C04C28C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Freeform: Shape 25"/>
          <p:cNvSpPr/>
          <p:nvPr/>
        </p:nvSpPr>
        <p:spPr>
          <a:xfrm>
            <a:off x="1295640" y="3039840"/>
            <a:ext cx="2374920" cy="27345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Freeform: Shape 26"/>
          <p:cNvSpPr/>
          <p:nvPr/>
        </p:nvSpPr>
        <p:spPr>
          <a:xfrm>
            <a:off x="3670920" y="1676880"/>
            <a:ext cx="2374920" cy="27345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Freeform: Shape 27"/>
          <p:cNvSpPr/>
          <p:nvPr/>
        </p:nvSpPr>
        <p:spPr>
          <a:xfrm>
            <a:off x="4865760" y="3722400"/>
            <a:ext cx="2374920" cy="27345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Freeform: Shape 28"/>
          <p:cNvSpPr/>
          <p:nvPr/>
        </p:nvSpPr>
        <p:spPr>
          <a:xfrm>
            <a:off x="7245720" y="3725280"/>
            <a:ext cx="2374920" cy="27345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Freeform: Shape 29"/>
          <p:cNvSpPr/>
          <p:nvPr/>
        </p:nvSpPr>
        <p:spPr>
          <a:xfrm>
            <a:off x="8440560" y="1676880"/>
            <a:ext cx="2374920" cy="27345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Freeform: Shape 30"/>
          <p:cNvSpPr/>
          <p:nvPr/>
        </p:nvSpPr>
        <p:spPr>
          <a:xfrm>
            <a:off x="1274760" y="1667160"/>
            <a:ext cx="7152480" cy="2736720"/>
          </a:xfrm>
          <a:custGeom>
            <a:avLst/>
            <a:gdLst/>
            <a:ahLst/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>
            <a:solidFill>
              <a:srgbClr val="0f253e">
                <a:lumMod val="10000"/>
                <a:lumOff val="9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Freeform: Shape 31"/>
          <p:cNvSpPr/>
          <p:nvPr/>
        </p:nvSpPr>
        <p:spPr>
          <a:xfrm>
            <a:off x="8440920" y="1677600"/>
            <a:ext cx="2373120" cy="2062080"/>
          </a:xfrm>
          <a:custGeom>
            <a:avLst/>
            <a:gdLst/>
            <a:ahLst/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>
            <a:solidFill>
              <a:srgbClr val="0f253e">
                <a:lumMod val="10000"/>
                <a:lumOff val="9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Freeform: Shape 34"/>
          <p:cNvSpPr/>
          <p:nvPr/>
        </p:nvSpPr>
        <p:spPr>
          <a:xfrm flipH="1">
            <a:off x="10714680" y="224352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Freeform: Shape 45"/>
          <p:cNvSpPr/>
          <p:nvPr/>
        </p:nvSpPr>
        <p:spPr>
          <a:xfrm flipH="1">
            <a:off x="9533880" y="157104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Freeform: Shape 46"/>
          <p:cNvSpPr/>
          <p:nvPr/>
        </p:nvSpPr>
        <p:spPr>
          <a:xfrm flipH="1">
            <a:off x="8327520" y="225828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Freeform: Shape 47"/>
          <p:cNvSpPr/>
          <p:nvPr/>
        </p:nvSpPr>
        <p:spPr>
          <a:xfrm flipH="1">
            <a:off x="8332920" y="361080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Freeform: Shape 48"/>
          <p:cNvSpPr/>
          <p:nvPr/>
        </p:nvSpPr>
        <p:spPr>
          <a:xfrm flipH="1">
            <a:off x="7145280" y="429084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Freeform: Shape 49"/>
          <p:cNvSpPr/>
          <p:nvPr/>
        </p:nvSpPr>
        <p:spPr>
          <a:xfrm flipH="1">
            <a:off x="5937120" y="361332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Freeform: Shape 50"/>
          <p:cNvSpPr/>
          <p:nvPr/>
        </p:nvSpPr>
        <p:spPr>
          <a:xfrm flipH="1">
            <a:off x="5951160" y="225144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Freeform: Shape 51"/>
          <p:cNvSpPr/>
          <p:nvPr/>
        </p:nvSpPr>
        <p:spPr>
          <a:xfrm flipH="1">
            <a:off x="4777560" y="156564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Freeform: Shape 52"/>
          <p:cNvSpPr/>
          <p:nvPr/>
        </p:nvSpPr>
        <p:spPr>
          <a:xfrm flipH="1">
            <a:off x="3565080" y="224784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Freeform: Shape 53"/>
          <p:cNvSpPr/>
          <p:nvPr/>
        </p:nvSpPr>
        <p:spPr>
          <a:xfrm flipH="1">
            <a:off x="3565080" y="361332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Freeform: Shape 54"/>
          <p:cNvSpPr/>
          <p:nvPr/>
        </p:nvSpPr>
        <p:spPr>
          <a:xfrm flipH="1">
            <a:off x="2385720" y="296280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Freeform: Shape 55"/>
          <p:cNvSpPr/>
          <p:nvPr/>
        </p:nvSpPr>
        <p:spPr>
          <a:xfrm flipH="1">
            <a:off x="1189440" y="3612240"/>
            <a:ext cx="204120" cy="23616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PlaceHolder 1"/>
          <p:cNvSpPr>
            <a:spLocks noGrp="1"/>
          </p:cNvSpPr>
          <p:nvPr>
            <p:ph type="body"/>
          </p:nvPr>
        </p:nvSpPr>
        <p:spPr>
          <a:xfrm>
            <a:off x="1506960" y="386496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1506960" y="44470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3889800" y="2355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3889800" y="293760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body"/>
          </p:nvPr>
        </p:nvSpPr>
        <p:spPr>
          <a:xfrm>
            <a:off x="5107320" y="446904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 type="body"/>
          </p:nvPr>
        </p:nvSpPr>
        <p:spPr>
          <a:xfrm>
            <a:off x="5107320" y="505116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6" name="PlaceHolder 7"/>
          <p:cNvSpPr>
            <a:spLocks noGrp="1"/>
          </p:cNvSpPr>
          <p:nvPr>
            <p:ph type="body"/>
          </p:nvPr>
        </p:nvSpPr>
        <p:spPr>
          <a:xfrm>
            <a:off x="7502040" y="446904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7" name="PlaceHolder 8"/>
          <p:cNvSpPr>
            <a:spLocks noGrp="1"/>
          </p:cNvSpPr>
          <p:nvPr>
            <p:ph type="body"/>
          </p:nvPr>
        </p:nvSpPr>
        <p:spPr>
          <a:xfrm>
            <a:off x="7502040" y="505116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8" name="PlaceHolder 9"/>
          <p:cNvSpPr>
            <a:spLocks noGrp="1"/>
          </p:cNvSpPr>
          <p:nvPr>
            <p:ph type="body"/>
          </p:nvPr>
        </p:nvSpPr>
        <p:spPr>
          <a:xfrm>
            <a:off x="8734680" y="235548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49" name="PlaceHolder 10"/>
          <p:cNvSpPr>
            <a:spLocks noGrp="1"/>
          </p:cNvSpPr>
          <p:nvPr>
            <p:ph type="body"/>
          </p:nvPr>
        </p:nvSpPr>
        <p:spPr>
          <a:xfrm>
            <a:off x="8734680" y="2937600"/>
            <a:ext cx="1877040" cy="506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650" name="PlaceHolder 11"/>
          <p:cNvSpPr>
            <a:spLocks noGrp="1"/>
          </p:cNvSpPr>
          <p:nvPr>
            <p:ph type="title"/>
          </p:nvPr>
        </p:nvSpPr>
        <p:spPr>
          <a:xfrm>
            <a:off x="578880" y="726840"/>
            <a:ext cx="10515240" cy="12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651" name="PlaceHolder 12"/>
          <p:cNvSpPr>
            <a:spLocks noGrp="1"/>
          </p:cNvSpPr>
          <p:nvPr>
            <p:ph type="ftr" idx="21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652" name="PlaceHolder 13"/>
          <p:cNvSpPr>
            <a:spLocks noGrp="1"/>
          </p:cNvSpPr>
          <p:nvPr>
            <p:ph type="sldNum" idx="22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D27BCDA-7118-402F-B1A8-20C835A0BCCD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Freeform 46"/>
          <p:cNvSpPr/>
          <p:nvPr/>
        </p:nvSpPr>
        <p:spPr>
          <a:xfrm>
            <a:off x="410400" y="12600"/>
            <a:ext cx="1455120" cy="1018800"/>
          </a:xfrm>
          <a:custGeom>
            <a:avLst/>
            <a:gdLst/>
            <a:ahLst/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Hexagon 15"/>
          <p:cNvSpPr/>
          <p:nvPr/>
        </p:nvSpPr>
        <p:spPr>
          <a:xfrm>
            <a:off x="1579320" y="45000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Hexagon 17"/>
          <p:cNvSpPr/>
          <p:nvPr/>
        </p:nvSpPr>
        <p:spPr>
          <a:xfrm>
            <a:off x="412200" y="113652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Hexagon 19"/>
          <p:cNvSpPr/>
          <p:nvPr/>
        </p:nvSpPr>
        <p:spPr>
          <a:xfrm>
            <a:off x="1580040" y="181260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Hexagon 21"/>
          <p:cNvSpPr/>
          <p:nvPr/>
        </p:nvSpPr>
        <p:spPr>
          <a:xfrm>
            <a:off x="3953880" y="458208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Freeform 43"/>
          <p:cNvSpPr/>
          <p:nvPr/>
        </p:nvSpPr>
        <p:spPr>
          <a:xfrm>
            <a:off x="3955680" y="5952240"/>
            <a:ext cx="1455120" cy="932040"/>
          </a:xfrm>
          <a:custGeom>
            <a:avLst/>
            <a:gdLst/>
            <a:ahLst/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Hexagon 27"/>
          <p:cNvSpPr/>
          <p:nvPr/>
        </p:nvSpPr>
        <p:spPr>
          <a:xfrm>
            <a:off x="2783880" y="524556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Hexagon 28"/>
          <p:cNvSpPr/>
          <p:nvPr/>
        </p:nvSpPr>
        <p:spPr>
          <a:xfrm>
            <a:off x="2767320" y="388080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Freeform 42"/>
          <p:cNvSpPr/>
          <p:nvPr/>
        </p:nvSpPr>
        <p:spPr>
          <a:xfrm>
            <a:off x="3600" y="448200"/>
            <a:ext cx="678600" cy="1266480"/>
          </a:xfrm>
          <a:custGeom>
            <a:avLst/>
            <a:gdLst/>
            <a:ahLst/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rgbClr val="0f2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Hexagon 31"/>
          <p:cNvSpPr/>
          <p:nvPr/>
        </p:nvSpPr>
        <p:spPr>
          <a:xfrm>
            <a:off x="1580400" y="3182760"/>
            <a:ext cx="1455120" cy="1266480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f79320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Freeform 45"/>
          <p:cNvSpPr/>
          <p:nvPr/>
        </p:nvSpPr>
        <p:spPr>
          <a:xfrm>
            <a:off x="6334920" y="5962320"/>
            <a:ext cx="1455120" cy="901080"/>
          </a:xfrm>
          <a:custGeom>
            <a:avLst/>
            <a:gdLst/>
            <a:ahLst/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0f2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2755080" y="2502000"/>
            <a:ext cx="1465560" cy="128916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390960" y="2493360"/>
            <a:ext cx="1465560" cy="128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5151240" y="5238720"/>
            <a:ext cx="1465560" cy="128916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body"/>
          </p:nvPr>
        </p:nvSpPr>
        <p:spPr>
          <a:xfrm>
            <a:off x="3948480" y="3195000"/>
            <a:ext cx="1465560" cy="128916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5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5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body"/>
          </p:nvPr>
        </p:nvSpPr>
        <p:spPr>
          <a:xfrm>
            <a:off x="6095880" y="3093840"/>
            <a:ext cx="3033720" cy="1879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05" name="PlaceHolder 6"/>
          <p:cNvSpPr>
            <a:spLocks noGrp="1"/>
          </p:cNvSpPr>
          <p:nvPr>
            <p:ph type="title"/>
          </p:nvPr>
        </p:nvSpPr>
        <p:spPr>
          <a:xfrm>
            <a:off x="6095880" y="1703520"/>
            <a:ext cx="505548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06" name="Freeform 39"/>
          <p:cNvSpPr/>
          <p:nvPr/>
        </p:nvSpPr>
        <p:spPr>
          <a:xfrm>
            <a:off x="-6480" y="1815120"/>
            <a:ext cx="696960" cy="1266480"/>
          </a:xfrm>
          <a:custGeom>
            <a:avLst/>
            <a:gdLst/>
            <a:ahLst/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44668d">
                <a:lumMod val="20000"/>
                <a:lumOff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12640" y="3435480"/>
            <a:ext cx="4253040" cy="1739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42" name="Freeform: Shape 4"/>
          <p:cNvSpPr/>
          <p:nvPr/>
        </p:nvSpPr>
        <p:spPr>
          <a:xfrm>
            <a:off x="6282720" y="525240"/>
            <a:ext cx="1912680" cy="21398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Freeform: Shape 12"/>
          <p:cNvSpPr/>
          <p:nvPr/>
        </p:nvSpPr>
        <p:spPr>
          <a:xfrm>
            <a:off x="8375400" y="496080"/>
            <a:ext cx="1912680" cy="21592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Freeform: Shape 13"/>
          <p:cNvSpPr/>
          <p:nvPr/>
        </p:nvSpPr>
        <p:spPr>
          <a:xfrm>
            <a:off x="7328160" y="2310480"/>
            <a:ext cx="1912680" cy="21592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Freeform: Shape 14"/>
          <p:cNvSpPr/>
          <p:nvPr/>
        </p:nvSpPr>
        <p:spPr>
          <a:xfrm>
            <a:off x="8375400" y="4095360"/>
            <a:ext cx="1912680" cy="21592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Freeform: Shape 15"/>
          <p:cNvSpPr/>
          <p:nvPr/>
        </p:nvSpPr>
        <p:spPr>
          <a:xfrm>
            <a:off x="9403560" y="2310480"/>
            <a:ext cx="1912680" cy="21592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274080" y="1076400"/>
            <a:ext cx="1912680" cy="105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</a:t>
            </a: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8375400" y="1076400"/>
            <a:ext cx="1904400" cy="105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</a:t>
            </a: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7322040" y="2844720"/>
            <a:ext cx="1914480" cy="108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9409680" y="2826720"/>
            <a:ext cx="1912680" cy="1106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8367120" y="4631400"/>
            <a:ext cx="1912680" cy="1075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52" name="Freeform: Shape 6"/>
          <p:cNvSpPr/>
          <p:nvPr/>
        </p:nvSpPr>
        <p:spPr>
          <a:xfrm>
            <a:off x="631080" y="606240"/>
            <a:ext cx="1912680" cy="21398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Freeform 28"/>
          <p:cNvSpPr/>
          <p:nvPr/>
        </p:nvSpPr>
        <p:spPr>
          <a:xfrm>
            <a:off x="10460520" y="505800"/>
            <a:ext cx="1731240" cy="2159280"/>
          </a:xfrm>
          <a:custGeom>
            <a:avLst/>
            <a:gdLst/>
            <a:ahLst/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Freeform 27"/>
          <p:cNvSpPr/>
          <p:nvPr/>
        </p:nvSpPr>
        <p:spPr>
          <a:xfrm>
            <a:off x="11498040" y="2436480"/>
            <a:ext cx="697680" cy="1868760"/>
          </a:xfrm>
          <a:custGeom>
            <a:avLst/>
            <a:gdLst/>
            <a:ahLst/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" name="Freeform 29"/>
          <p:cNvSpPr/>
          <p:nvPr/>
        </p:nvSpPr>
        <p:spPr>
          <a:xfrm>
            <a:off x="10460520" y="4114800"/>
            <a:ext cx="1731240" cy="2159280"/>
          </a:xfrm>
          <a:custGeom>
            <a:avLst/>
            <a:gdLst/>
            <a:ahLst/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Freeform: Shape 10"/>
          <p:cNvSpPr/>
          <p:nvPr/>
        </p:nvSpPr>
        <p:spPr>
          <a:xfrm>
            <a:off x="5252760" y="2290680"/>
            <a:ext cx="1912680" cy="21592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Freeform: Shape 11"/>
          <p:cNvSpPr/>
          <p:nvPr/>
        </p:nvSpPr>
        <p:spPr>
          <a:xfrm>
            <a:off x="6310080" y="4056480"/>
            <a:ext cx="1912680" cy="21592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PlaceHolder 7"/>
          <p:cNvSpPr>
            <a:spLocks noGrp="1"/>
          </p:cNvSpPr>
          <p:nvPr>
            <p:ph type="ftr" idx="1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sldNum" idx="2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132A5DF8-558B-4D02-BBAC-323608A3DF34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9400" y="2097000"/>
            <a:ext cx="511668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9400" y="3435480"/>
            <a:ext cx="4259880" cy="1294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744880" y="0"/>
            <a:ext cx="644652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f253e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ftr" idx="3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sldNum" idx="4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00BA07F-25E6-4B52-9082-735515848F36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9"/>
          <p:cNvSpPr/>
          <p:nvPr/>
        </p:nvSpPr>
        <p:spPr>
          <a:xfrm flipH="1">
            <a:off x="768600" y="491040"/>
            <a:ext cx="1886040" cy="221292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Freeform: Shape 24"/>
          <p:cNvSpPr/>
          <p:nvPr/>
        </p:nvSpPr>
        <p:spPr>
          <a:xfrm flipH="1">
            <a:off x="782280" y="4057920"/>
            <a:ext cx="1886040" cy="221292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Freeform 14"/>
          <p:cNvSpPr/>
          <p:nvPr/>
        </p:nvSpPr>
        <p:spPr>
          <a:xfrm flipH="1">
            <a:off x="0" y="3710160"/>
            <a:ext cx="1157760" cy="1502640"/>
          </a:xfrm>
          <a:custGeom>
            <a:avLst/>
            <a:gdLst/>
            <a:ahLst/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rgbClr val="dcd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4550760" y="3625560"/>
            <a:ext cx="2653200" cy="58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50760" y="4246560"/>
            <a:ext cx="2653200" cy="172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1788120" y="2296080"/>
            <a:ext cx="1886040" cy="2144160"/>
          </a:xfrm>
          <a:prstGeom prst="rect">
            <a:avLst/>
          </a:prstGeom>
          <a:solidFill>
            <a:srgbClr val="f2f2f2"/>
          </a:solidFill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0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title"/>
          </p:nvPr>
        </p:nvSpPr>
        <p:spPr>
          <a:xfrm>
            <a:off x="4550760" y="1690920"/>
            <a:ext cx="659916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7811640" y="3625560"/>
            <a:ext cx="2653200" cy="587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45" name="PlaceHolder 6"/>
          <p:cNvSpPr>
            <a:spLocks noGrp="1"/>
          </p:cNvSpPr>
          <p:nvPr>
            <p:ph type="body"/>
          </p:nvPr>
        </p:nvSpPr>
        <p:spPr>
          <a:xfrm>
            <a:off x="7811640" y="4246560"/>
            <a:ext cx="2653200" cy="172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46" name="PlaceHolder 7"/>
          <p:cNvSpPr>
            <a:spLocks noGrp="1"/>
          </p:cNvSpPr>
          <p:nvPr>
            <p:ph type="sldNum" idx="5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D73FEA4-305A-4BE6-AA55-575B6910D13D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87880" y="1622520"/>
            <a:ext cx="10889280" cy="4155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text 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ftr" idx="6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sldNum" idx="7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B352E42-4A5A-42F2-B1C7-2B4D460A15C3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81760" y="721440"/>
            <a:ext cx="10889280" cy="141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81760" y="1614240"/>
            <a:ext cx="10889280" cy="431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to edit master text style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25" name="Freeform: Shape 5"/>
          <p:cNvSpPr/>
          <p:nvPr/>
        </p:nvSpPr>
        <p:spPr>
          <a:xfrm>
            <a:off x="10551240" y="4665240"/>
            <a:ext cx="603720" cy="68148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Freeform 11"/>
          <p:cNvSpPr/>
          <p:nvPr/>
        </p:nvSpPr>
        <p:spPr>
          <a:xfrm>
            <a:off x="10524600" y="5146200"/>
            <a:ext cx="1666800" cy="1711440"/>
          </a:xfrm>
          <a:custGeom>
            <a:avLst/>
            <a:gdLst/>
            <a:ahLst/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rgbClr val="f793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Freeform: Shape 11"/>
          <p:cNvSpPr/>
          <p:nvPr/>
        </p:nvSpPr>
        <p:spPr>
          <a:xfrm>
            <a:off x="10177200" y="5347080"/>
            <a:ext cx="748080" cy="856080"/>
          </a:xfrm>
          <a:custGeom>
            <a:avLst/>
            <a:gdLst/>
            <a:ahLst/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3"/>
          <p:cNvSpPr>
            <a:spLocks noGrp="1"/>
          </p:cNvSpPr>
          <p:nvPr>
            <p:ph type="ftr" idx="8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sldNum" idx="9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2BBE746-C2CA-4648-AB9D-A75E469CF200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 14"/>
          <p:cNvSpPr/>
          <p:nvPr/>
        </p:nvSpPr>
        <p:spPr>
          <a:xfrm>
            <a:off x="0" y="2860920"/>
            <a:ext cx="2360520" cy="3676320"/>
          </a:xfrm>
          <a:custGeom>
            <a:avLst/>
            <a:gdLst/>
            <a:ahLst/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Freeform 15"/>
          <p:cNvSpPr/>
          <p:nvPr/>
        </p:nvSpPr>
        <p:spPr>
          <a:xfrm flipH="1">
            <a:off x="1013400" y="5253120"/>
            <a:ext cx="1710360" cy="1593000"/>
          </a:xfrm>
          <a:custGeom>
            <a:avLst/>
            <a:gdLst/>
            <a:ahLst/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rgbClr val="0f2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5271480" y="102528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271480" y="1469160"/>
            <a:ext cx="5162400" cy="150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271480" y="2984760"/>
            <a:ext cx="5162400" cy="420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271480" y="4597560"/>
            <a:ext cx="5162400" cy="421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5271480" y="3419640"/>
            <a:ext cx="5162400" cy="1177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body"/>
          </p:nvPr>
        </p:nvSpPr>
        <p:spPr>
          <a:xfrm>
            <a:off x="5271480" y="5041800"/>
            <a:ext cx="5162400" cy="1635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Click to edit Master text styles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4" name="Freeform: Shape 24"/>
          <p:cNvSpPr/>
          <p:nvPr/>
        </p:nvSpPr>
        <p:spPr>
          <a:xfrm flipH="1">
            <a:off x="2631240" y="4699080"/>
            <a:ext cx="668520" cy="78444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PlaceHolder 7"/>
          <p:cNvSpPr>
            <a:spLocks noGrp="1"/>
          </p:cNvSpPr>
          <p:nvPr>
            <p:ph type="title"/>
          </p:nvPr>
        </p:nvSpPr>
        <p:spPr>
          <a:xfrm>
            <a:off x="502560" y="707040"/>
            <a:ext cx="3993840" cy="227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276" name="PlaceHolder 8"/>
          <p:cNvSpPr>
            <a:spLocks noGrp="1"/>
          </p:cNvSpPr>
          <p:nvPr>
            <p:ph type="body"/>
          </p:nvPr>
        </p:nvSpPr>
        <p:spPr>
          <a:xfrm>
            <a:off x="4734000" y="1141560"/>
            <a:ext cx="507240" cy="565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f253e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7" name="PlaceHolder 9"/>
          <p:cNvSpPr>
            <a:spLocks noGrp="1"/>
          </p:cNvSpPr>
          <p:nvPr>
            <p:ph type="body"/>
          </p:nvPr>
        </p:nvSpPr>
        <p:spPr>
          <a:xfrm>
            <a:off x="4724640" y="3105720"/>
            <a:ext cx="536040" cy="565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f253e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8" name="PlaceHolder 10"/>
          <p:cNvSpPr>
            <a:spLocks noGrp="1"/>
          </p:cNvSpPr>
          <p:nvPr>
            <p:ph type="body"/>
          </p:nvPr>
        </p:nvSpPr>
        <p:spPr>
          <a:xfrm>
            <a:off x="4714200" y="4716000"/>
            <a:ext cx="536040" cy="56556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f253e"/>
              </a:buClr>
              <a:buFont typeface="Arial"/>
              <a:buChar char="•"/>
            </a:pPr>
            <a:r>
              <a:rPr b="0" lang="en-US" sz="8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279" name="PlaceHolder 11"/>
          <p:cNvSpPr>
            <a:spLocks noGrp="1"/>
          </p:cNvSpPr>
          <p:nvPr>
            <p:ph type="sldNum" idx="10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263F1A61-BA88-4ADC-B23F-4E3C52F7B153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710400" y="2016720"/>
            <a:ext cx="4440960" cy="277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17" name="Hexagon 17"/>
          <p:cNvSpPr/>
          <p:nvPr/>
        </p:nvSpPr>
        <p:spPr>
          <a:xfrm rot="5400000">
            <a:off x="1308600" y="2004840"/>
            <a:ext cx="3593160" cy="288000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2319120" y="2911680"/>
            <a:ext cx="1570320" cy="1070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 cap="all">
                <a:solidFill>
                  <a:srgbClr val="0f253e"/>
                </a:solidFill>
                <a:latin typeface="Abadi"/>
              </a:rPr>
              <a:t>Click to edit Master title style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581760" y="555480"/>
            <a:ext cx="5045400" cy="578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72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Click icon to add picture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cd3cc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9120" y="1856160"/>
            <a:ext cx="4517640" cy="1688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700" spc="-1" strike="noStrike">
                <a:solidFill>
                  <a:srgbClr val="0f253e"/>
                </a:solidFill>
                <a:latin typeface="Abadi"/>
              </a:rPr>
              <a:t>Click to edit Text</a:t>
            </a:r>
            <a:r>
              <a:rPr b="1" lang="en-US" sz="2700" spc="-1" strike="noStrike">
                <a:solidFill>
                  <a:srgbClr val="0f253e"/>
                </a:solidFill>
                <a:latin typeface="Abadi"/>
              </a:rPr>
              <a:t> style</a:t>
            </a:r>
            <a:endParaRPr b="0" lang="en-US" sz="27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095880" y="3695040"/>
            <a:ext cx="4672440" cy="1688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f79320"/>
                </a:solidFill>
                <a:latin typeface="Abadi"/>
              </a:rPr>
              <a:t>Click to edit Master text styles 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358" name="Freeform: Shape 5"/>
          <p:cNvSpPr/>
          <p:nvPr/>
        </p:nvSpPr>
        <p:spPr>
          <a:xfrm>
            <a:off x="3843720" y="722520"/>
            <a:ext cx="1244520" cy="140472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Freeform: Shape 6"/>
          <p:cNvSpPr/>
          <p:nvPr/>
        </p:nvSpPr>
        <p:spPr>
          <a:xfrm>
            <a:off x="1224000" y="1436760"/>
            <a:ext cx="2856600" cy="326952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Freeform: Shape 7"/>
          <p:cNvSpPr/>
          <p:nvPr/>
        </p:nvSpPr>
        <p:spPr>
          <a:xfrm>
            <a:off x="758880" y="3457440"/>
            <a:ext cx="1207800" cy="1381320"/>
          </a:xfrm>
          <a:custGeom>
            <a:avLst/>
            <a:gdLst/>
            <a:ahLst/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0f2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Freeform: Shape 11"/>
          <p:cNvSpPr/>
          <p:nvPr/>
        </p:nvSpPr>
        <p:spPr>
          <a:xfrm>
            <a:off x="2917800" y="4662000"/>
            <a:ext cx="663120" cy="758520"/>
          </a:xfrm>
          <a:custGeom>
            <a:avLst/>
            <a:gdLst/>
            <a:ahLst/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3"/>
          <p:cNvSpPr>
            <a:spLocks noGrp="1"/>
          </p:cNvSpPr>
          <p:nvPr>
            <p:ph type="ftr" idx="11"/>
          </p:nvPr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f253e"/>
                </a:solidFill>
                <a:latin typeface="Abadi"/>
              </a:rPr>
              <a:t>&lt;footer&gt;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sldNum" idx="12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55C1297-2776-4814-9769-059A02C57583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1.wdp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1484640" y="1986840"/>
            <a:ext cx="5257440" cy="205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f253e"/>
                </a:solidFill>
                <a:latin typeface="Posterama Text Black"/>
              </a:rPr>
              <a:t>Pravna informatika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/>
          </p:nvPr>
        </p:nvSpPr>
        <p:spPr>
          <a:xfrm>
            <a:off x="1580760" y="3971880"/>
            <a:ext cx="4046040" cy="123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R2 14/2023 </a:t>
            </a: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Ana An</a:t>
            </a: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đelić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R2 </a:t>
            </a: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9</a:t>
            </a: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/2023 Teodor Sakal Francišković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R2 </a:t>
            </a:r>
            <a:r>
              <a:rPr b="0" lang="en-US" sz="1800" spc="-1" strike="noStrike">
                <a:solidFill>
                  <a:srgbClr val="0f253e"/>
                </a:solidFill>
                <a:latin typeface="Abadi"/>
              </a:rPr>
              <a:t>4</a:t>
            </a: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4/2023 Nikola Damjanović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51" name="Picture placeholder 29"/>
          <p:cNvSpPr/>
          <p:nvPr/>
        </p:nvSpPr>
        <p:spPr>
          <a:xfrm>
            <a:off x="6742440" y="821880"/>
            <a:ext cx="4405320" cy="5065920"/>
          </a:xfrm>
          <a:custGeom>
            <a:avLst/>
            <a:gdLst/>
            <a:ahLst/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Freeform: Shape 11"/>
          <p:cNvSpPr/>
          <p:nvPr/>
        </p:nvSpPr>
        <p:spPr>
          <a:xfrm>
            <a:off x="9857520" y="839160"/>
            <a:ext cx="1637640" cy="1873440"/>
          </a:xfrm>
          <a:custGeom>
            <a:avLst/>
            <a:gdLst/>
            <a:ahLst/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0f253e">
                <a:lumMod val="50000"/>
                <a:lumOff val="5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Freeform: Shape 11"/>
          <p:cNvSpPr/>
          <p:nvPr/>
        </p:nvSpPr>
        <p:spPr>
          <a:xfrm>
            <a:off x="5974560" y="3695040"/>
            <a:ext cx="1637640" cy="1873440"/>
          </a:xfrm>
          <a:custGeom>
            <a:avLst/>
            <a:gdLst/>
            <a:ahLst/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Pregled funkcionalnosti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sldNum" idx="27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17D5A28-9EBA-4764-BFCE-0CBC54C8360F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94" name="Title 8"/>
          <p:cNvSpPr/>
          <p:nvPr/>
        </p:nvSpPr>
        <p:spPr>
          <a:xfrm>
            <a:off x="587880" y="896040"/>
            <a:ext cx="105152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sr-Latn-RS" sz="2400" spc="-1" strike="noStrike">
                <a:solidFill>
                  <a:srgbClr val="808080"/>
                </a:solidFill>
                <a:latin typeface="Posterama Text Black"/>
              </a:rPr>
              <a:t>Prikaz nove presude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95" name="Picture 2" descr=""/>
          <p:cNvPicPr/>
          <p:nvPr/>
        </p:nvPicPr>
        <p:blipFill>
          <a:blip r:embed="rId1"/>
          <a:stretch/>
        </p:blipFill>
        <p:spPr>
          <a:xfrm>
            <a:off x="1334520" y="2011320"/>
            <a:ext cx="9522360" cy="4348080"/>
          </a:xfrm>
          <a:prstGeom prst="rect">
            <a:avLst/>
          </a:prstGeom>
          <a:ln w="0">
            <a:noFill/>
          </a:ln>
        </p:spPr>
      </p:pic>
      <p:sp>
        <p:nvSpPr>
          <p:cNvPr id="796" name="Hexagon 3"/>
          <p:cNvSpPr/>
          <p:nvPr/>
        </p:nvSpPr>
        <p:spPr>
          <a:xfrm rot="16200000">
            <a:off x="2604600" y="284400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7" name="Hexagon 4"/>
          <p:cNvSpPr/>
          <p:nvPr/>
        </p:nvSpPr>
        <p:spPr>
          <a:xfrm rot="16200000">
            <a:off x="5179320" y="405108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581760" y="721440"/>
            <a:ext cx="10889280" cy="1418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Ekstrakcija metapodataka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graphicFrame>
        <p:nvGraphicFramePr>
          <p:cNvPr id="799" name="Table 8"/>
          <p:cNvGraphicFramePr/>
          <p:nvPr/>
        </p:nvGraphicFramePr>
        <p:xfrm>
          <a:off x="581040" y="1747800"/>
          <a:ext cx="10890000" cy="950040"/>
        </p:xfrm>
        <a:graphic>
          <a:graphicData uri="http://schemas.openxmlformats.org/drawingml/2006/table">
            <a:tbl>
              <a:tblPr/>
              <a:tblGrid>
                <a:gridCol w="2178000"/>
                <a:gridCol w="2178000"/>
                <a:gridCol w="2178000"/>
                <a:gridCol w="2178000"/>
                <a:gridCol w="2178000"/>
              </a:tblGrid>
              <a:tr h="4752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Ime suda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Broj slučaja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Ime sudije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Ime okrivljenog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Tip suda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</a:tr>
              <a:tr h="4752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OSNOVNI SUD U BARU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K 298/2021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Vladana Raičević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J. 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osnovni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0" name="Table 1"/>
          <p:cNvGraphicFramePr/>
          <p:nvPr/>
        </p:nvGraphicFramePr>
        <p:xfrm>
          <a:off x="581040" y="3173040"/>
          <a:ext cx="10890000" cy="950040"/>
        </p:xfrm>
        <a:graphic>
          <a:graphicData uri="http://schemas.openxmlformats.org/drawingml/2006/table">
            <a:tbl>
              <a:tblPr/>
              <a:tblGrid>
                <a:gridCol w="2178000"/>
                <a:gridCol w="2178000"/>
                <a:gridCol w="2178000"/>
                <a:gridCol w="2178000"/>
                <a:gridCol w="2178000"/>
              </a:tblGrid>
              <a:tr h="4752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Vrednost ukradenih stvari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Naziv krivičnog dela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Članovi zakona krivičnog dela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Primenjeni zakonski propisi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Određena kazna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deee7"/>
                    </a:solidFill>
                  </a:tcPr>
                </a:tc>
              </a:tr>
              <a:tr h="4752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160,00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razbojnička krađa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čl.241 st.1 Krivičnog zakonika Crne Gore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pl-PL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čl. 3, 4, 5, 13, 15, 32, 36, 42 i 51 Krivičnog zakonika Crne Gore, te čl. 226, 229, 239 i 374 Zakonika o krivičnom postupku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sr-Latn-RS" sz="1400" spc="-1" strike="noStrike">
                          <a:solidFill>
                            <a:srgbClr val="0f253e"/>
                          </a:solidFill>
                          <a:latin typeface="Abadi"/>
                        </a:rPr>
                        <a:t>kaznu zatvora u trajanju od 1 (jedne) godine i 6 (šest) mjeseci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79320"/>
                      </a:solidFill>
                    </a:lnL>
                    <a:lnR w="12240">
                      <a:solidFill>
                        <a:srgbClr val="f79320"/>
                      </a:solidFill>
                    </a:lnR>
                    <a:lnT w="12240">
                      <a:solidFill>
                        <a:srgbClr val="f79320"/>
                      </a:solidFill>
                    </a:lnT>
                    <a:lnB w="12240">
                      <a:solidFill>
                        <a:srgbClr val="f79320"/>
                      </a:solidFill>
                    </a:lnB>
                    <a:solidFill>
                      <a:srgbClr val="fbdccc"/>
                    </a:solidFill>
                  </a:tcPr>
                </a:tc>
              </a:tr>
            </a:tbl>
          </a:graphicData>
        </a:graphic>
      </p:graphicFrame>
      <p:sp>
        <p:nvSpPr>
          <p:cNvPr id="801" name="Footer Placeholder 3"/>
          <p:cNvSpPr/>
          <p:nvPr/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sr-Latn-RS" sz="1200" spc="-1" strike="noStrike">
                <a:solidFill>
                  <a:srgbClr val="000000"/>
                </a:solidFill>
                <a:latin typeface="Abadi"/>
              </a:rPr>
              <a:t>Pravna informatika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48152A-E796-4DBE-93D9-55D9AC59224D}" type="slidenum">
              <a:t>11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/>
          </p:nvPr>
        </p:nvSpPr>
        <p:spPr>
          <a:xfrm>
            <a:off x="6170760" y="1431000"/>
            <a:ext cx="4420080" cy="3490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f253e"/>
                </a:solidFill>
                <a:latin typeface="Abadi"/>
              </a:rPr>
              <a:t>Podr</a:t>
            </a: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žani članovi zakona: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Član 242 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– Razbojni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štvo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Član 244a 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– Dogovaranje ishoda takmi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čenja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Potrebni podaci za rasuđivanje: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Broj slučaja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Ime okrviljenog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Vrednost ukradenih stvari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Tip krađe (npr. </a:t>
            </a:r>
            <a:r>
              <a:rPr b="1" i="1" lang="sr-Latn-RS" sz="1400" spc="-1" strike="noStrike">
                <a:solidFill>
                  <a:srgbClr val="0f253e"/>
                </a:solidFill>
                <a:latin typeface="Abadi"/>
              </a:rPr>
              <a:t>robbery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)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Namera (npr. </a:t>
            </a:r>
            <a:r>
              <a:rPr b="1" i="1" lang="sr-Latn-RS" sz="1400" spc="-1" strike="noStrike">
                <a:solidFill>
                  <a:srgbClr val="0f253e"/>
                </a:solidFill>
                <a:latin typeface="Abadi"/>
              </a:rPr>
              <a:t>keeps</a:t>
            </a:r>
            <a:r>
              <a:rPr b="1" i="1" lang="en-US" sz="1400" spc="-1" strike="noStrike">
                <a:solidFill>
                  <a:srgbClr val="0f253e"/>
                </a:solidFill>
                <a:latin typeface="Abadi"/>
              </a:rPr>
              <a:t>_stolen_thing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)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  <a:tabLst>
                <a:tab algn="l" pos="0"/>
              </a:tabLst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Način krađe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 (npr. </a:t>
            </a:r>
            <a:r>
              <a:rPr b="1" i="1" lang="en-US" sz="1400" spc="-1" strike="noStrike">
                <a:solidFill>
                  <a:srgbClr val="0f253e"/>
                </a:solidFill>
                <a:latin typeface="Abadi"/>
              </a:rPr>
              <a:t>group, seriously_injured)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03" name="Title 2"/>
          <p:cNvSpPr/>
          <p:nvPr/>
        </p:nvSpPr>
        <p:spPr>
          <a:xfrm>
            <a:off x="581760" y="721440"/>
            <a:ext cx="10889280" cy="141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Rasuđivanje po pravilima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04" name="Picture 6" descr=""/>
          <p:cNvPicPr/>
          <p:nvPr/>
        </p:nvPicPr>
        <p:blipFill>
          <a:blip r:embed="rId1"/>
          <a:stretch/>
        </p:blipFill>
        <p:spPr>
          <a:xfrm>
            <a:off x="6170760" y="4780440"/>
            <a:ext cx="4950000" cy="1802160"/>
          </a:xfrm>
          <a:prstGeom prst="rect">
            <a:avLst/>
          </a:prstGeom>
          <a:ln w="0">
            <a:noFill/>
          </a:ln>
        </p:spPr>
      </p:pic>
      <p:sp>
        <p:nvSpPr>
          <p:cNvPr id="805" name="TextBox 10"/>
          <p:cNvSpPr/>
          <p:nvPr/>
        </p:nvSpPr>
        <p:spPr>
          <a:xfrm>
            <a:off x="4208760" y="4780440"/>
            <a:ext cx="19616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Posterama"/>
                <a:ea typeface="微软雅黑"/>
              </a:rPr>
              <a:t>Prikaz korisniku: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2D2BB12-4A34-49E3-AE9D-8143426CE21F}" type="slidenum">
              <a:t>12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9111600" cy="227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Rasuđivanje bazirano na slučajevima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807" name="PlaceHolder 2"/>
          <p:cNvSpPr>
            <a:spLocks noGrp="1"/>
          </p:cNvSpPr>
          <p:nvPr>
            <p:ph/>
          </p:nvPr>
        </p:nvSpPr>
        <p:spPr>
          <a:xfrm>
            <a:off x="4721040" y="1522080"/>
            <a:ext cx="5940360" cy="5167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Potrebni podaci za rasuđivanje: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Vrednost ukradenih stvari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Tip krađe (npr. utaja)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Namera (npr. kradja imovine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)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Način krađe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 (npr</a:t>
            </a:r>
            <a:r>
              <a:rPr b="1" i="1" lang="en-US" sz="1400" spc="-1" strike="noStrike">
                <a:solidFill>
                  <a:srgbClr val="0f253e"/>
                </a:solidFill>
                <a:latin typeface="Abadi"/>
              </a:rPr>
              <a:t>.</a:t>
            </a:r>
            <a:r>
              <a:rPr b="1" i="1" lang="sr-Latn-RS" sz="14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preti napadom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)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spcAft>
                <a:spcPts val="601"/>
              </a:spcAft>
              <a:buNone/>
            </a:pP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Računjanje se vrši pomoću modifikovanog </a:t>
            </a:r>
            <a:r>
              <a:rPr b="0" i="1" lang="sr-Latn-RS" sz="1600" spc="-1" strike="noStrike">
                <a:solidFill>
                  <a:srgbClr val="0f253e"/>
                </a:solidFill>
                <a:latin typeface="Abadi"/>
              </a:rPr>
              <a:t>Jaccard Similarity</a:t>
            </a:r>
            <a:r>
              <a:rPr b="0" lang="en-US" sz="1600" spc="-1" strike="noStrike">
                <a:solidFill>
                  <a:srgbClr val="0f253e"/>
                </a:solidFill>
                <a:latin typeface="Abadi"/>
              </a:rPr>
              <a:t>-a: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Vr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ši se standardno računanje </a:t>
            </a:r>
            <a:r>
              <a:rPr b="0" i="1" lang="sr-Latn-RS" sz="1400" spc="-1" strike="noStrike">
                <a:solidFill>
                  <a:srgbClr val="0f253e"/>
                </a:solidFill>
                <a:latin typeface="Abadi"/>
              </a:rPr>
              <a:t>Jaccard Similartity 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vrednosti nad tekstualnim (eng. </a:t>
            </a:r>
            <a:r>
              <a:rPr b="0" i="1" lang="sr-Latn-RS" sz="1400" spc="-1" strike="noStrike">
                <a:solidFill>
                  <a:srgbClr val="0f253e"/>
                </a:solidFill>
                <a:latin typeface="Abadi"/>
              </a:rPr>
              <a:t>string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) obeležjima (sličnost datih tekstova, vrednost između 0 i 1, odnosno 0% i 100%) (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100" spc="-1" strike="noStrike">
                <a:solidFill>
                  <a:srgbClr val="0f253e"/>
                </a:solidFill>
                <a:latin typeface="Abadi"/>
              </a:rPr>
              <a:t>jacc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).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Na tako izračunatu vrednost se dodaje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/oduzima odre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đeni procenat.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Posmatramo 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srednju vrednost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 ukradenih stvari nad svim prisutnim slučajevima (presudama) iz baze slučajeva (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150" spc="-1" strike="noStrike">
                <a:solidFill>
                  <a:srgbClr val="0f253e"/>
                </a:solidFill>
                <a:latin typeface="Abadi"/>
              </a:rPr>
              <a:t>sr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), kao i 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razliku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 između vrednosti ukradenih stvari nove presude i presude u odnosu na koju se računa sličnost (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150" spc="-1" strike="noStrike">
                <a:solidFill>
                  <a:srgbClr val="0f253e"/>
                </a:solidFill>
                <a:latin typeface="Abadi"/>
              </a:rPr>
              <a:t>diff</a:t>
            </a:r>
            <a:r>
              <a:rPr b="0" lang="sr-Latn-RS" sz="1500" spc="-1" strike="noStrike">
                <a:solidFill>
                  <a:srgbClr val="0f253e"/>
                </a:solidFill>
                <a:latin typeface="Abadi"/>
              </a:rPr>
              <a:t>).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200" spc="-1" strike="noStrike">
                <a:solidFill>
                  <a:srgbClr val="0f253e"/>
                </a:solidFill>
                <a:latin typeface="Abadi"/>
              </a:rPr>
              <a:t>diff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&lt;= X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sr/5 </a:t>
            </a:r>
            <a:r>
              <a:rPr b="1" lang="en-US" sz="1200" spc="-1" strike="noStrike">
                <a:solidFill>
                  <a:srgbClr val="0f253e"/>
                </a:solidFill>
                <a:latin typeface="Wingdings"/>
              </a:rPr>
              <a:t>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jacc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+= (1 – (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200" spc="-1" strike="noStrike">
                <a:solidFill>
                  <a:srgbClr val="0f253e"/>
                </a:solidFill>
                <a:latin typeface="Abadi"/>
              </a:rPr>
              <a:t>diff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/ 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(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sr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/5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)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))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(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max +10%)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f253e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200" spc="-1" strike="noStrike">
                <a:solidFill>
                  <a:srgbClr val="0f253e"/>
                </a:solidFill>
                <a:latin typeface="Abadi"/>
              </a:rPr>
              <a:t>diff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&gt; X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sr/5 </a:t>
            </a:r>
            <a:r>
              <a:rPr b="1" lang="en-US" sz="1200" spc="-1" strike="noStrike">
                <a:solidFill>
                  <a:srgbClr val="0f253e"/>
                </a:solidFill>
                <a:latin typeface="Wingdings"/>
              </a:rPr>
              <a:t>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jacc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-= 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X</a:t>
            </a:r>
            <a:r>
              <a:rPr b="1" lang="sr-Latn-RS" sz="1200" spc="-1" strike="noStrike">
                <a:solidFill>
                  <a:srgbClr val="0f253e"/>
                </a:solidFill>
                <a:latin typeface="Abadi"/>
              </a:rPr>
              <a:t>diff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 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/ </a:t>
            </a:r>
            <a:r>
              <a:rPr b="1" lang="sr-Latn-RS" sz="1400" spc="-1" strike="noStrike">
                <a:solidFill>
                  <a:srgbClr val="0f253e"/>
                </a:solidFill>
                <a:latin typeface="Abadi"/>
              </a:rPr>
              <a:t>(</a:t>
            </a:r>
            <a:r>
              <a:rPr b="1" lang="en-US" sz="1400" spc="-1" strike="noStrike">
                <a:solidFill>
                  <a:srgbClr val="0f253e"/>
                </a:solidFill>
                <a:latin typeface="Abadi"/>
              </a:rPr>
              <a:t>10 * X</a:t>
            </a:r>
            <a:r>
              <a:rPr b="1" lang="en-US" sz="1200" spc="-1" strike="noStrike">
                <a:solidFill>
                  <a:srgbClr val="0f253e"/>
                </a:solidFill>
                <a:latin typeface="Abadi"/>
              </a:rPr>
              <a:t>sr) 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(-100% kad Xdiff=Xsr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)</a:t>
            </a: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 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9D870E8-BF9C-4C6D-AF4B-E2A7EC6F581B}" type="slidenum">
              <a:t>13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502560" y="707040"/>
            <a:ext cx="9111600" cy="2277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Rasuđivanje bazirano na slučajevima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3513960" y="1548720"/>
            <a:ext cx="5771880" cy="95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f253e"/>
                </a:solidFill>
                <a:latin typeface="Abadi"/>
              </a:rPr>
              <a:t>Prikazuje se pet najsli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čnijih presuda nalik presudi koja je poslata.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  <a:p>
            <a:pPr marL="228600" indent="-228600">
              <a:lnSpc>
                <a:spcPct val="100000"/>
              </a:lnSpc>
              <a:spcAft>
                <a:spcPts val="601"/>
              </a:spcAft>
              <a:buClr>
                <a:srgbClr val="0f253e"/>
              </a:buClr>
              <a:buFont typeface="Arial"/>
              <a:buChar char="•"/>
            </a:pP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Za svaku od presuda se prikazuje vrednost modifikovanog </a:t>
            </a:r>
            <a:r>
              <a:rPr b="0" i="1" lang="sr-Latn-RS" sz="1400" spc="-1" strike="noStrike">
                <a:solidFill>
                  <a:srgbClr val="0f253e"/>
                </a:solidFill>
                <a:latin typeface="Abadi"/>
              </a:rPr>
              <a:t>Jaccard Similarity</a:t>
            </a:r>
            <a:r>
              <a:rPr b="0" lang="sr-Latn-RS" sz="1400" spc="-1" strike="noStrike">
                <a:solidFill>
                  <a:srgbClr val="0f253e"/>
                </a:solidFill>
                <a:latin typeface="Abadi"/>
              </a:rPr>
              <a:t>, kao i metapodaci svake presude.</a:t>
            </a:r>
            <a:endParaRPr b="0" lang="en-US" sz="14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sldNum" idx="28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14A3CF8-9638-421D-8BAA-D3CEE4A91A63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11" name="Picture 1" descr=""/>
          <p:cNvPicPr/>
          <p:nvPr/>
        </p:nvPicPr>
        <p:blipFill>
          <a:blip r:embed="rId1"/>
          <a:stretch/>
        </p:blipFill>
        <p:spPr>
          <a:xfrm>
            <a:off x="3702240" y="2503440"/>
            <a:ext cx="5395320" cy="403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512640" y="3435480"/>
            <a:ext cx="4253040" cy="1739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Sadržaj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/>
          </p:nvPr>
        </p:nvSpPr>
        <p:spPr>
          <a:xfrm>
            <a:off x="6274080" y="1076400"/>
            <a:ext cx="1912680" cy="105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Cilj projekta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/>
          </p:nvPr>
        </p:nvSpPr>
        <p:spPr>
          <a:xfrm>
            <a:off x="8375400" y="1076400"/>
            <a:ext cx="1904400" cy="105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Pregled funkcionalnosti 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57" name="PlaceHolder 4"/>
          <p:cNvSpPr>
            <a:spLocks noGrp="1"/>
          </p:cNvSpPr>
          <p:nvPr>
            <p:ph/>
          </p:nvPr>
        </p:nvSpPr>
        <p:spPr>
          <a:xfrm>
            <a:off x="7322040" y="2844720"/>
            <a:ext cx="1914480" cy="108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Ekstrakcija metapodataka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58" name="PlaceHolder 5"/>
          <p:cNvSpPr>
            <a:spLocks noGrp="1"/>
          </p:cNvSpPr>
          <p:nvPr>
            <p:ph/>
          </p:nvPr>
        </p:nvSpPr>
        <p:spPr>
          <a:xfrm>
            <a:off x="9409680" y="2826720"/>
            <a:ext cx="1912680" cy="1106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Rasuđivanje po pravilima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59" name="PlaceHolder 6"/>
          <p:cNvSpPr>
            <a:spLocks noGrp="1"/>
          </p:cNvSpPr>
          <p:nvPr>
            <p:ph/>
          </p:nvPr>
        </p:nvSpPr>
        <p:spPr>
          <a:xfrm>
            <a:off x="8367120" y="4631400"/>
            <a:ext cx="1912680" cy="1075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13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800" spc="-1" strike="noStrike">
                <a:solidFill>
                  <a:srgbClr val="0f253e"/>
                </a:solidFill>
                <a:latin typeface="Abadi"/>
              </a:rPr>
              <a:t>Rasuđivanje po slučajevima</a:t>
            </a:r>
            <a:endParaRPr b="0" lang="en-US" sz="18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60" name="Footer Placeholder 19"/>
          <p:cNvSpPr/>
          <p:nvPr/>
        </p:nvSpPr>
        <p:spPr>
          <a:xfrm>
            <a:off x="486720" y="608580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Abadi"/>
              </a:rPr>
              <a:t>Presentation Title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" name="PlaceHolder 7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Pravna informatika</a:t>
            </a: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67989F-7C0D-4D31-AE1B-44010171AFD2}" type="slidenum">
              <a:t>2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509400" y="2097000"/>
            <a:ext cx="511668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Cilj projekta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62" name="PlaceHolder 2"/>
          <p:cNvSpPr>
            <a:spLocks noGrp="1"/>
          </p:cNvSpPr>
          <p:nvPr>
            <p:ph/>
          </p:nvPr>
        </p:nvSpPr>
        <p:spPr>
          <a:xfrm>
            <a:off x="509400" y="3435480"/>
            <a:ext cx="4259880" cy="194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500" spc="-1" strike="noStrike">
                <a:solidFill>
                  <a:srgbClr val="0f253e"/>
                </a:solidFill>
                <a:latin typeface="Abadi"/>
              </a:rPr>
              <a:t>Cilj projekta je kreiranje sistema koji će olakšati sudijama donošenje odluke u sudskim procesima.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500" spc="-1" strike="noStrike">
                <a:solidFill>
                  <a:srgbClr val="0f253e"/>
                </a:solidFill>
                <a:latin typeface="Abadi"/>
              </a:rPr>
              <a:t>Sistem daje predlog presude na osnovu unešenih osnovnih podataka o slučaju.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sr-Latn-RS" sz="1500" spc="-1" strike="noStrike">
                <a:solidFill>
                  <a:srgbClr val="0f253e"/>
                </a:solidFill>
                <a:latin typeface="Abadi"/>
              </a:rPr>
              <a:t>Kroz izradu projekta su korištene sledeće tehnologije: SpringBoot, DrDevice, NextJS.</a:t>
            </a:r>
            <a:endParaRPr b="0" lang="en-US" sz="15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763" name="Picture Placeholder 11"/>
          <p:cNvSpPr/>
          <p:nvPr/>
        </p:nvSpPr>
        <p:spPr>
          <a:xfrm>
            <a:off x="5744880" y="0"/>
            <a:ext cx="6446520" cy="6857640"/>
          </a:xfrm>
          <a:custGeom>
            <a:avLst/>
            <a:gdLst/>
            <a:ahLst/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Freeform: Shape 5"/>
          <p:cNvSpPr/>
          <p:nvPr/>
        </p:nvSpPr>
        <p:spPr>
          <a:xfrm>
            <a:off x="4584960" y="311760"/>
            <a:ext cx="1896480" cy="2171160"/>
          </a:xfrm>
          <a:custGeom>
            <a:avLst/>
            <a:gdLst/>
            <a:ahLst/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rgbClr val="c95b3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Footer Placeholder 7"/>
          <p:cNvSpPr/>
          <p:nvPr/>
        </p:nvSpPr>
        <p:spPr>
          <a:xfrm>
            <a:off x="484560" y="6217920"/>
            <a:ext cx="4114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sr-Latn-RS" sz="1200" spc="-1" strike="noStrike">
                <a:solidFill>
                  <a:srgbClr val="000000"/>
                </a:solidFill>
                <a:latin typeface="Abadi"/>
              </a:rPr>
              <a:t>Pravna informatika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B195D7F-E739-4A74-A141-24F49B0EC081}" type="slidenum">
              <a:t>3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4550760" y="1202760"/>
            <a:ext cx="6599160" cy="1325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Odabir pravnih normi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67" name="Picture Placeholder 25"/>
          <p:cNvSpPr/>
          <p:nvPr/>
        </p:nvSpPr>
        <p:spPr>
          <a:xfrm>
            <a:off x="1788120" y="2296080"/>
            <a:ext cx="1886040" cy="2144160"/>
          </a:xfrm>
          <a:custGeom>
            <a:avLst/>
            <a:gdLst/>
            <a:ahLst/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blipFill rotWithShape="0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Text Placeholder 36"/>
          <p:cNvSpPr/>
          <p:nvPr/>
        </p:nvSpPr>
        <p:spPr>
          <a:xfrm>
            <a:off x="4550760" y="2636640"/>
            <a:ext cx="39664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sr-Latn-RS" sz="2000" spc="-1" strike="noStrike">
                <a:solidFill>
                  <a:srgbClr val="0f253e"/>
                </a:solidFill>
                <a:latin typeface="Abadi"/>
              </a:rPr>
              <a:t>GLAVA DVADESET DRUGA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sr-Latn-RS" sz="1600" spc="-1" strike="noStrike">
                <a:solidFill>
                  <a:srgbClr val="0f253e"/>
                </a:solidFill>
                <a:latin typeface="Abadi"/>
              </a:rPr>
              <a:t>KRIVIČNA DJELA PROTIV IMOVINE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/>
          </p:nvPr>
        </p:nvSpPr>
        <p:spPr>
          <a:xfrm>
            <a:off x="4550760" y="3758400"/>
            <a:ext cx="3309480" cy="1726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Član 239 – Krađa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Član 240 – Teška krađa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Član 241 – Razbojnička krađa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Član 242 – Razbojništvo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sr-Latn-RS" sz="1600" spc="-1" strike="noStrike">
                <a:solidFill>
                  <a:srgbClr val="0f253e"/>
                </a:solidFill>
                <a:latin typeface="Abadi"/>
              </a:rPr>
              <a:t>Član 243 – Utaja</a:t>
            </a: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f253e"/>
              </a:solidFill>
              <a:latin typeface="Abad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2C4AA9-61EC-4BB6-AC41-C4CCCE97B41D}" type="slidenum">
              <a:t>4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Pregled funkcionalnosti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pic>
        <p:nvPicPr>
          <p:cNvPr id="771" name="Picture 2" descr=""/>
          <p:cNvPicPr/>
          <p:nvPr/>
        </p:nvPicPr>
        <p:blipFill>
          <a:blip r:embed="rId1"/>
          <a:stretch/>
        </p:blipFill>
        <p:spPr>
          <a:xfrm>
            <a:off x="1088640" y="1799640"/>
            <a:ext cx="9339840" cy="4417920"/>
          </a:xfrm>
          <a:prstGeom prst="rect">
            <a:avLst/>
          </a:prstGeom>
          <a:ln w="0">
            <a:noFill/>
          </a:ln>
        </p:spPr>
      </p:pic>
      <p:sp>
        <p:nvSpPr>
          <p:cNvPr id="772" name="Title 8"/>
          <p:cNvSpPr/>
          <p:nvPr/>
        </p:nvSpPr>
        <p:spPr>
          <a:xfrm>
            <a:off x="587880" y="896040"/>
            <a:ext cx="105152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i="1" lang="en-US" sz="2400" spc="-1" strike="noStrike">
                <a:solidFill>
                  <a:srgbClr val="808080"/>
                </a:solidFill>
                <a:latin typeface="Posterama Text Black"/>
              </a:rPr>
              <a:t>Pregled PDF dokumenata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3" name="Hexagon 6"/>
          <p:cNvSpPr/>
          <p:nvPr/>
        </p:nvSpPr>
        <p:spPr>
          <a:xfrm rot="16200000">
            <a:off x="2583720" y="261972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4" name="Hexagon 10"/>
          <p:cNvSpPr/>
          <p:nvPr/>
        </p:nvSpPr>
        <p:spPr>
          <a:xfrm rot="16200000">
            <a:off x="5389200" y="387432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6065CEA-ACA7-4DB5-8719-0AAF0A614375}" type="slidenum">
              <a:t>5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Pregled funkcionalnosti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76" name="Title 8"/>
          <p:cNvSpPr/>
          <p:nvPr/>
        </p:nvSpPr>
        <p:spPr>
          <a:xfrm>
            <a:off x="587880" y="896040"/>
            <a:ext cx="105152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i="1" lang="en-US" sz="2400" spc="-1" strike="noStrike">
                <a:solidFill>
                  <a:srgbClr val="808080"/>
                </a:solidFill>
                <a:latin typeface="Posterama Text Black"/>
              </a:rPr>
              <a:t>Pregled presuda anotiranih u Akoma Ntoso formatu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77" name="Picture 2" descr=""/>
          <p:cNvPicPr/>
          <p:nvPr/>
        </p:nvPicPr>
        <p:blipFill>
          <a:blip r:embed="rId1"/>
          <a:stretch/>
        </p:blipFill>
        <p:spPr>
          <a:xfrm>
            <a:off x="1319760" y="1805400"/>
            <a:ext cx="9551880" cy="4545360"/>
          </a:xfrm>
          <a:prstGeom prst="rect">
            <a:avLst/>
          </a:prstGeom>
          <a:ln w="0">
            <a:noFill/>
          </a:ln>
        </p:spPr>
      </p:pic>
      <p:sp>
        <p:nvSpPr>
          <p:cNvPr id="778" name="Hexagon 10"/>
          <p:cNvSpPr/>
          <p:nvPr/>
        </p:nvSpPr>
        <p:spPr>
          <a:xfrm rot="16200000">
            <a:off x="2703240" y="329436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9" name="Hexagon 3"/>
          <p:cNvSpPr/>
          <p:nvPr/>
        </p:nvSpPr>
        <p:spPr>
          <a:xfrm rot="16200000">
            <a:off x="5279400" y="268344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bad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DDB5580-2391-4A7D-9AA7-1F8774D2798C}" type="slidenum">
              <a:t>6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Pregled funkcionalnosti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81" name="Title 8"/>
          <p:cNvSpPr/>
          <p:nvPr/>
        </p:nvSpPr>
        <p:spPr>
          <a:xfrm>
            <a:off x="587880" y="896040"/>
            <a:ext cx="105152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i="1" lang="en-US" sz="2400" spc="-1" strike="noStrike">
                <a:solidFill>
                  <a:srgbClr val="808080"/>
                </a:solidFill>
                <a:latin typeface="Posterama Text Black"/>
              </a:rPr>
              <a:t>Pregled zakona anotiranih u Akoma Ntoso formatu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82" name="Picture 13" descr=""/>
          <p:cNvPicPr/>
          <p:nvPr/>
        </p:nvPicPr>
        <p:blipFill>
          <a:blip r:embed="rId1"/>
          <a:stretch/>
        </p:blipFill>
        <p:spPr>
          <a:xfrm>
            <a:off x="1559520" y="1908720"/>
            <a:ext cx="9072720" cy="4308840"/>
          </a:xfrm>
          <a:prstGeom prst="rect">
            <a:avLst/>
          </a:prstGeom>
          <a:ln w="0">
            <a:noFill/>
          </a:ln>
        </p:spPr>
      </p:pic>
      <p:sp>
        <p:nvSpPr>
          <p:cNvPr id="783" name="Hexagon 6"/>
          <p:cNvSpPr/>
          <p:nvPr/>
        </p:nvSpPr>
        <p:spPr>
          <a:xfrm rot="16200000">
            <a:off x="2144880" y="3445920"/>
            <a:ext cx="312480" cy="2793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8A10003-198E-4962-AB18-9A1612DBFEE9}" type="slidenum">
              <a:t>7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Picture 2" descr=""/>
          <p:cNvPicPr/>
          <p:nvPr/>
        </p:nvPicPr>
        <p:blipFill>
          <a:blip r:embed="rId1"/>
          <a:stretch/>
        </p:blipFill>
        <p:spPr>
          <a:xfrm>
            <a:off x="1049040" y="1815120"/>
            <a:ext cx="10093680" cy="4730760"/>
          </a:xfrm>
          <a:prstGeom prst="rect">
            <a:avLst/>
          </a:prstGeom>
          <a:ln w="0">
            <a:noFill/>
          </a:ln>
        </p:spPr>
      </p:pic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Pregled funkcionalnosti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86" name="Title 8"/>
          <p:cNvSpPr/>
          <p:nvPr/>
        </p:nvSpPr>
        <p:spPr>
          <a:xfrm>
            <a:off x="587880" y="896040"/>
            <a:ext cx="105152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i="1" lang="en-US" sz="2400" spc="-1" strike="noStrike">
                <a:solidFill>
                  <a:srgbClr val="808080"/>
                </a:solidFill>
                <a:latin typeface="Posterama Text Black"/>
              </a:rPr>
              <a:t>Uno</a:t>
            </a:r>
            <a:r>
              <a:rPr b="0" i="1" lang="sr-Latn-RS" sz="2400" spc="-1" strike="noStrike">
                <a:solidFill>
                  <a:srgbClr val="808080"/>
                </a:solidFill>
                <a:latin typeface="Posterama Text Black"/>
              </a:rPr>
              <a:t>šenje nove presude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7" name="Hexagon 6"/>
          <p:cNvSpPr/>
          <p:nvPr/>
        </p:nvSpPr>
        <p:spPr>
          <a:xfrm rot="16200000">
            <a:off x="2391480" y="4273560"/>
            <a:ext cx="312480" cy="2692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/>
        </p:style>
        <p:txBody>
          <a:bodyPr lIns="90000" rIns="90000" tIns="45000" bIns="45000" anchor="ctr" vert="vert" rot="5400000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sr-Latn-RS" sz="1800" spc="-1" strike="noStrike">
                <a:solidFill>
                  <a:srgbClr val="ffffff"/>
                </a:solidFill>
                <a:latin typeface="Abad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9709CCC-E98A-4096-B924-76BB7D524EB7}" type="slidenum">
              <a:t>8</a:t>
            </a:fld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587880" y="507240"/>
            <a:ext cx="10515240" cy="1114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sr-Latn-RS" sz="4400" spc="-1" strike="noStrike">
                <a:solidFill>
                  <a:srgbClr val="0f253e"/>
                </a:solidFill>
                <a:latin typeface="Posterama Text Black"/>
              </a:rPr>
              <a:t>Pregled funkcionalnosti</a:t>
            </a:r>
            <a:endParaRPr b="0" lang="en-US" sz="4400" spc="-1" strike="noStrike">
              <a:solidFill>
                <a:srgbClr val="000000"/>
              </a:solidFill>
              <a:latin typeface="Abadi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ldNum" idx="26"/>
          </p:nvPr>
        </p:nvSpPr>
        <p:spPr>
          <a:xfrm>
            <a:off x="11194200" y="6217920"/>
            <a:ext cx="45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f253e"/>
                </a:solidFill>
                <a:latin typeface="Abadi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0CF59A4-6084-4A86-A13C-BE050411C1C0}" type="slidenum">
              <a:rPr b="0" lang="en-US" sz="1200" spc="-1" strike="noStrike">
                <a:solidFill>
                  <a:srgbClr val="0f253e"/>
                </a:solidFill>
                <a:latin typeface="Abad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90" name="Title 8"/>
          <p:cNvSpPr/>
          <p:nvPr/>
        </p:nvSpPr>
        <p:spPr>
          <a:xfrm>
            <a:off x="587880" y="896040"/>
            <a:ext cx="1051524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808080"/>
                </a:solidFill>
                <a:latin typeface="Posterama Text Black"/>
              </a:rPr>
              <a:t>Uno</a:t>
            </a:r>
            <a:r>
              <a:rPr b="0" i="1" lang="sr-Latn-RS" sz="2400" spc="-1" strike="noStrike">
                <a:solidFill>
                  <a:srgbClr val="808080"/>
                </a:solidFill>
                <a:latin typeface="Posterama Text Black"/>
              </a:rPr>
              <a:t>šenje nove presude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91" name="Picture 3" descr=""/>
          <p:cNvPicPr/>
          <p:nvPr/>
        </p:nvPicPr>
        <p:blipFill>
          <a:blip r:embed="rId1"/>
          <a:stretch/>
        </p:blipFill>
        <p:spPr>
          <a:xfrm>
            <a:off x="3905280" y="1757880"/>
            <a:ext cx="4516920" cy="500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896</TotalTime>
  <Application>LibreOffice/7.3.7.2$Linux_X86_64 LibreOffice_project/30$Build-2</Application>
  <AppVersion>15.0000</AppVersion>
  <Words>869</Words>
  <Paragraphs>258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2024-03-22T17:35:06Z</dcterms:created>
  <dc:creator>Ana Anđelić</dc:creator>
  <dc:description/>
  <dc:language>en-US</dc:language>
  <cp:lastModifiedBy/>
  <dcterms:modified xsi:type="dcterms:W3CDTF">2024-04-06T18:58:06Z</dcterms:modified>
  <cp:revision>6</cp:revision>
  <dc:subject/>
  <dc:title>Pravna informatika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19</vt:i4>
  </property>
  <property fmtid="{D5CDD505-2E9C-101B-9397-08002B2CF9AE}" pid="4" name="PresentationFormat">
    <vt:lpwstr>Widescreen</vt:lpwstr>
  </property>
  <property fmtid="{D5CDD505-2E9C-101B-9397-08002B2CF9AE}" pid="5" name="Slides">
    <vt:i4>25</vt:i4>
  </property>
</Properties>
</file>